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76174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7617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Wasted spend finder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6758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76758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$1,244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of ad spend brought no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"free dental implants" alone spent $710 with no leads. Search terms that did bring leads averaged $49.35 per lead.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$18.9K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3258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0755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7578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4968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7943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79373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375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7450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0E7C66"/>
                </a:solidFill>
                <a:latin typeface="Work Sans"/>
              </a:rPr>
              <a:t>Spend that brought no leads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676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2000" b="1" i="0">
                <a:solidFill>
                  <a:srgbClr val="0E7C66"/>
                </a:solidFill>
                <a:latin typeface="Rubik"/>
              </a:rPr>
              <a:t>$1,244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528" y="3672840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4C5464"/>
                </a:solidFill>
                <a:latin typeface="Work Sans"/>
              </a:rPr>
              <a:t>4.5% of your $27.9K ad spend in September went to 3 search terms with no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Search term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$18.9K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Terms with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8549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Terms with no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6809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Cost per keyword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$49.35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0773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50890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Ads with no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890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Search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search terms that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spent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without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Every term with spend and no lead, then terms whose leads cost 2.5 times your average or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0E7C66"/>
                </a:solidFill>
                <a:latin typeface="Rubik"/>
              </a:rPr>
              <a:t>Search terms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to fix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1128351"/>
                <a:gridCol w="1128351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Search term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Action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free dental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diy teeth whitening kit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$320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dental hygienist jobs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all on 4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$169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362186" y="2773680"/>
            <a:ext cx="104775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2773680"/>
            <a:ext cx="10477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Add negative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362186" y="3249168"/>
            <a:ext cx="104775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186" y="3249168"/>
            <a:ext cx="10477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Add negative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62186" y="3724656"/>
            <a:ext cx="104775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186" y="3724656"/>
            <a:ext cx="10477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Add negative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62186" y="4200144"/>
            <a:ext cx="65786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362186" y="4200144"/>
            <a:ext cx="6578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Watch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Add negative: no leads and no platform conversions, or words like jobs, free or how to. Fix landing page: the platform counted conversions but no form came through. Watch: too few clicks to judge, or leads at $123+ each.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waste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Spend on terms and ads with no leads, by campaign.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Spend with no leads,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campaign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508504"/>
            <a:ext cx="19862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Dental Implants - Phrase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73248" y="2554224"/>
            <a:ext cx="77913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873248" y="2554224"/>
            <a:ext cx="7791399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774375" y="25085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$710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965704"/>
            <a:ext cx="19862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Teeth Whitening - Broad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73248" y="3011424"/>
            <a:ext cx="77913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873248" y="3011424"/>
            <a:ext cx="3506920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774375" y="29657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$320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422904"/>
            <a:ext cx="19862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General Dentistry - Local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73248" y="3468624"/>
            <a:ext cx="77913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873248" y="3468624"/>
            <a:ext cx="2352321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774375" y="34229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$214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Each bar is spend on terms and ads in that campaign that brought no lead.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biggest leak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0E7C66"/>
                </a:solidFill>
                <a:latin typeface="Rubik"/>
              </a:rPr>
              <a:t>Dental Implants - Phrase</a:t>
            </a:r>
            <a:r>
              <a:rPr sz="3400" b="0" i="0">
                <a:solidFill>
                  <a:srgbClr val="141821"/>
                </a:solidFill>
                <a:latin typeface="Rubik"/>
              </a:rPr>
              <a:t> wasted $710.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That is 18% of the campaign's $3,900.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It comes from "free dental implants".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Add 3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negative keywords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"free dental implants", "diy teeth whitening kit" and "dental hygienist jobs" spent $1,244 with no leads. Add them as phrase-match negatives at the campaign level.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Lower the bid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"all on 4 implants"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Its 3 leads cost $169 each, 3.4 times your average keyword lead ($49.35).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waste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add 3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negative keywords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They spent $1,244 with no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Spend with no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$1,244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Share of ad spend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4.5%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Terms with no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Cost per keyword lead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$49.35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"free dental implants": $710, 182 clicks, no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"diy teeth whitening kit": $320, 214 clicks, no leads.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41248" y="4873752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4124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5193792"/>
            <a:ext cx="1050919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Ad spend: $27.9K from Google Ads and Meta Ads,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Search terms: 27 with spend. Leads are matched by utm_term within the same campaign (case, quotes and match-type symbols ignored); 382 of 415 search leads (92%) carried a keyword.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Add negative: no leads and no platform conversions after 10 or more clicks, or a word that signals no intent to buy (jobs, free, diy, how to, course and similar).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Ads without keywords (Meta Ads) are matched to leads by utm_campaign, then utm_content.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Wasted spend counts only terms and ads with zero leads; costly terms are flagged Watch but not counted.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Wasted spend finder,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