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IBM Plex Sans" charset="0"/>
      <p:regular r:id="rId15"/>
      <p:bold r:id="rId16"/>
    </p:embeddedFont>
    <p:embeddedFont>
      <p:font typeface="IBM Plex Sans Condensed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Wasted spend finder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40661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719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$1,244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of ad spend brought no leads.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7675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"free dental implants" alone spent $710 with no leads. Search terms that did bring leads averaged $49.35 per lead.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836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northwinddental.com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348" y="5559552"/>
            <a:ext cx="13208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Gravity Forms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24148" y="5559552"/>
            <a:ext cx="904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30 days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943600"/>
            <a:ext cx="215569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5943600"/>
            <a:ext cx="18813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61998" y="5943600"/>
            <a:ext cx="21556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1,120 leads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814066" y="5943600"/>
            <a:ext cx="216331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2928366" y="604875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088386" y="5943600"/>
            <a:ext cx="18889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88486" y="5943600"/>
            <a:ext cx="21633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$18.9K spend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68824" y="5943600"/>
            <a:ext cx="203250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Oval 20"/>
          <p:cNvSpPr/>
          <p:nvPr/>
        </p:nvSpPr>
        <p:spPr>
          <a:xfrm>
            <a:off x="5183124" y="604875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343144" y="5943600"/>
            <a:ext cx="17581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17514" y="5943600"/>
            <a:ext cx="20325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$9,100 spend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192772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7307072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67092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49742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1554480"/>
            <a:ext cx="110578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400" b="1" i="0">
                <a:solidFill>
                  <a:srgbClr val="0E7C66"/>
                </a:solidFill>
                <a:latin typeface="IBM Plex Sans"/>
              </a:rPr>
              <a:t>Spend that brought no leads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965960"/>
            <a:ext cx="11057839" cy="13411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600" b="0" i="0">
                <a:solidFill>
                  <a:srgbClr val="10161F"/>
                </a:solidFill>
                <a:latin typeface="IBM Plex Sans"/>
              </a:rPr>
              <a:t>$1,244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38528" y="3331464"/>
            <a:ext cx="8314639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700" b="0" i="0">
                <a:solidFill>
                  <a:srgbClr val="475262"/>
                </a:solidFill>
                <a:latin typeface="IBM Plex Sans"/>
              </a:rPr>
              <a:t>4.5% of your $27.9K ad spend in September went to 3 search terms with no lead.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Wasted spend finder,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3576218" cy="2357628"/>
          </a:xfrm>
          <a:prstGeom prst="roundRect">
            <a:avLst>
              <a:gd name="adj" fmla="val 232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Search term spend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$18.9K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07738" y="1383792"/>
            <a:ext cx="3576218" cy="2357628"/>
          </a:xfrm>
          <a:prstGeom prst="roundRect">
            <a:avLst>
              <a:gd name="adj" fmla="val 232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472330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Terms with spend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72330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27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8549" y="1383792"/>
            <a:ext cx="3576218" cy="2357628"/>
          </a:xfrm>
          <a:prstGeom prst="roundRect">
            <a:avLst>
              <a:gd name="adj" fmla="val 232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213141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Terms with no leads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13141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906012"/>
            <a:ext cx="3576218" cy="2357628"/>
          </a:xfrm>
          <a:prstGeom prst="roundRect">
            <a:avLst>
              <a:gd name="adj" fmla="val 232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731520" y="405231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Cost per keyword lead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36321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$49.35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07738" y="3906012"/>
            <a:ext cx="3576218" cy="2357628"/>
          </a:xfrm>
          <a:prstGeom prst="roundRect">
            <a:avLst>
              <a:gd name="adj" fmla="val 232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4472330" y="405231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Ads with no leads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72330" y="436321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Wasted spend finder, Northwind Dental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Search terms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search terms that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spent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without leads.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Every term with spend and no lead, then terms whose leads cost 2.5 times your average or more.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66725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Search terms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 to fix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078736"/>
          <a:ext cx="11057839" cy="2377440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256702"/>
                <a:gridCol w="2933712"/>
                <a:gridCol w="1128351"/>
                <a:gridCol w="1128351"/>
                <a:gridCol w="1128351"/>
                <a:gridCol w="1128351"/>
                <a:gridCol w="135402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Search term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Spend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Clicks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Cost per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Action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free dental implants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Dental Implants -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$710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182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diy teeth whitening kit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Teeth Whitening - 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$320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214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dental hygienist jobs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General Dentistry - 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$214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122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all on 4 implants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Dental Implants -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$508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$169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10362186" y="2682240"/>
            <a:ext cx="1019810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362186" y="2682240"/>
            <a:ext cx="10198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F3029"/>
                </a:solidFill>
                <a:latin typeface="IBM Plex Sans"/>
              </a:rPr>
              <a:t>Add negative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362186" y="3157728"/>
            <a:ext cx="1019810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362186" y="3157728"/>
            <a:ext cx="10198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F3029"/>
                </a:solidFill>
                <a:latin typeface="IBM Plex Sans"/>
              </a:rPr>
              <a:t>Add negative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362186" y="3633216"/>
            <a:ext cx="1019810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362186" y="3633216"/>
            <a:ext cx="10198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F3029"/>
                </a:solidFill>
                <a:latin typeface="IBM Plex Sans"/>
              </a:rPr>
              <a:t>Add negative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362186" y="4108704"/>
            <a:ext cx="64135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10362186" y="4108704"/>
            <a:ext cx="6413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Watch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Add negative: no leads and no platform conversions, or words like jobs, free or how to. Fix landing page: the platform counted conversions but no form came through. Watch: too few clicks to judge, or leads at $123+ each.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Wasted spend finder, Northwind Dental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By campaign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Where the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waste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sits.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Spend on terms and ads with no leads, by campaign.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11057839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194157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Spend with no leads, by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campaign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2417064"/>
            <a:ext cx="179705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Dental Implants - Phrase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684018" y="2462784"/>
            <a:ext cx="7980629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2684018" y="2462784"/>
            <a:ext cx="7980629" cy="18288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774375" y="2417064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$710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2874264"/>
            <a:ext cx="179705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Teeth Whitening - Broad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684018" y="2919984"/>
            <a:ext cx="7980629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2684018" y="2919984"/>
            <a:ext cx="3592092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10774375" y="2874264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$320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528" y="3331464"/>
            <a:ext cx="179705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General Dentistry - Local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684018" y="3377184"/>
            <a:ext cx="7980629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2684018" y="3377184"/>
            <a:ext cx="2409452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774375" y="3331464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$214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Each bar is spend on terms and ads in that campaign that brought no lead.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Wasted spend finder,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66928" y="1371600"/>
            <a:ext cx="11057839" cy="4892040"/>
          </a:xfrm>
          <a:prstGeom prst="roundRect">
            <a:avLst>
              <a:gd name="adj" fmla="val 1121"/>
            </a:avLst>
          </a:prstGeom>
          <a:solidFill>
            <a:srgbClr val="FBF0D9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1024128" y="1828800"/>
            <a:ext cx="101434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biggest leak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" y="2121408"/>
            <a:ext cx="10143439" cy="58801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3400" b="1" i="0">
                <a:solidFill>
                  <a:srgbClr val="10161F"/>
                </a:solidFill>
                <a:latin typeface="IBM Plex Sans"/>
              </a:rPr>
              <a:t>Dental Implants - Phrase</a:t>
            </a:r>
            <a:r>
              <a:rPr sz="3400" b="1" i="0">
                <a:solidFill>
                  <a:srgbClr val="10161F"/>
                </a:solidFill>
                <a:latin typeface="IBM Plex Sans"/>
              </a:rPr>
              <a:t> wasted $710.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2938018"/>
            <a:ext cx="9229039" cy="305130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475262"/>
                </a:solidFill>
                <a:latin typeface="IBM Plex Sans"/>
              </a:rPr>
              <a:t>That is 18% of the campaign's $3,900.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475262"/>
                </a:solidFill>
                <a:latin typeface="IBM Plex Sans"/>
              </a:rPr>
              <a:t>It comes from "free dental implants".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Wasted spend finder, Northwind Dental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What to do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next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Add 3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negative keywords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"free dental implants", "diy teeth whitening kit" and "dental hygienist jobs" spent $1,244 with no leads. Add them as phrase-match negatives at the campaign level.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1659" y="201472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871659" y="201472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Lower the bid on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"all on 4 implants"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Its 3 leads cost $169 each, 3.4 times your average keyword lead ($49.35).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4539" y="297484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054539" y="297484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Wasted spend finder,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waste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add 3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negative keywords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. They spent $1,244 with no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Spend with no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$1,244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Share of ad spend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4.5%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Terms with no leads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3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Cost per keyword lead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$49.35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"free dental implants": $710, 182 clicks, no leads.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"diy teeth whitening kit": $320, 214 clicks, no leads.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66928" y="5047488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66928" y="5120640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475262"/>
                </a:solidFill>
                <a:latin typeface="IBM Plex Sans"/>
              </a:rPr>
              <a:t>How we built this 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5367528"/>
            <a:ext cx="11057839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Ad spend: $27.9K from Google Ads and Meta Ads, September 2026.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Search terms: 27 with spend. Leads are matched by utm_term within the same campaign (case, quotes and match-type symbols ignored); 382 of 415 search leads (92%) carried a keyword.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Add negative: no leads and no platform conversions after 10 or more clicks, or a word that signals no intent to buy (jobs, free, diy, how to, course and similar).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Ads without keywords (Meta Ads) are matched to leads by utm_campaign, then utm_content.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Wasted spend counts only terms and ads with zero leads; costly terms are flagged Watch but not counted.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Wasted spend finder,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