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WASTED SPEND FINDER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$1,244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of ad spend brought no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"free dental implants" alone spent $710 with no leads. Search terms that did bring leads averaged $49.35 per lead.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15696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18826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9276" y="5806440"/>
            <a:ext cx="21569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$18.9K spend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1834" y="5806440"/>
            <a:ext cx="204520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13613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96154" y="5806440"/>
            <a:ext cx="17708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7034" y="5806440"/>
            <a:ext cx="2045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$9,100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58482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27278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32802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6722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100" b="1" i="0" spc="150">
                <a:solidFill>
                  <a:srgbClr val="0E7C66"/>
                </a:solidFill>
                <a:latin typeface="Geist Mono"/>
              </a:rPr>
              <a:t>SPEND THAT BROUGHT NO LEADS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676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2000" b="0" i="1">
                <a:solidFill>
                  <a:srgbClr val="0B1F1A"/>
                </a:solidFill>
                <a:latin typeface="Instrument Serif"/>
              </a:rPr>
              <a:t>$1,244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528" y="3672840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5A6B64"/>
                </a:solidFill>
                <a:latin typeface="Geist"/>
              </a:rPr>
              <a:t>4.5% of your $27.9K ad spend in September went to 3 search terms with no lead.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Wasted spend finder,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086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$18.9K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SEARCH TERM SPEND</a:t>
            </a:r>
          </a:p>
        </p:txBody>
      </p:sp>
      <p:sp>
        <p:nvSpPr>
          <p:cNvPr id="9" name="Rectangle 8"/>
          <p:cNvSpPr/>
          <p:nvPr/>
        </p:nvSpPr>
        <p:spPr>
          <a:xfrm>
            <a:off x="4307738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4313225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4307738" y="2908615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08906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8906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TERMS WITH SPEND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8549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8054035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8048549" y="29086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249717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9717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TERMS WITH NO LEADS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39517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572414" y="39572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Connector 20"/>
          <p:cNvCxnSpPr/>
          <p:nvPr/>
        </p:nvCxnSpPr>
        <p:spPr>
          <a:xfrm>
            <a:off x="566928" y="53851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8096" y="40888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$49.35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" y="54582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COST PER KEYWORD LEAD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07738" y="39517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4313225" y="39572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4307738" y="5385115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08906" y="40888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08906" y="54582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ADS WITH NO LEADS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Wasted spend finder,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SEARCH 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search terms that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spent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without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Every term with spend and no lead, then terms whose leads cost 2.5 times your average or more.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1">
                <a:solidFill>
                  <a:srgbClr val="0E7C66"/>
                </a:solidFill>
                <a:latin typeface="Instrument Serif"/>
              </a:rPr>
              <a:t>Search terms</a:t>
            </a:r>
            <a:r>
              <a:rPr sz="1400" b="0" i="0">
                <a:solidFill>
                  <a:srgbClr val="0B1F1A"/>
                </a:solidFill>
                <a:latin typeface="Instrument Serif"/>
              </a:rPr>
              <a:t> to fix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1128351"/>
                <a:gridCol w="1128351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SEARCH TERM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ACTION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free dental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diy teeth whitening kit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Teeth Whitening -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$320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dental hygienist jobs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General Dentistry -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all on 4 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Dental Implants -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$508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$169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10371330" y="2846832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99346" y="2764536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Add negative</a:t>
            </a:r>
          </a:p>
        </p:txBody>
      </p:sp>
      <p:sp>
        <p:nvSpPr>
          <p:cNvPr id="9" name="Oval 8"/>
          <p:cNvSpPr/>
          <p:nvPr/>
        </p:nvSpPr>
        <p:spPr>
          <a:xfrm>
            <a:off x="10371330" y="3322320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499346" y="3240024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Add negative</a:t>
            </a:r>
          </a:p>
        </p:txBody>
      </p:sp>
      <p:sp>
        <p:nvSpPr>
          <p:cNvPr id="11" name="Oval 10"/>
          <p:cNvSpPr/>
          <p:nvPr/>
        </p:nvSpPr>
        <p:spPr>
          <a:xfrm>
            <a:off x="10371330" y="3797808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99346" y="3715512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Add negative</a:t>
            </a:r>
          </a:p>
        </p:txBody>
      </p:sp>
      <p:sp>
        <p:nvSpPr>
          <p:cNvPr id="13" name="Oval 12"/>
          <p:cNvSpPr/>
          <p:nvPr/>
        </p:nvSpPr>
        <p:spPr>
          <a:xfrm>
            <a:off x="10371330" y="427329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499346" y="4191000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Watch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Add negative: no leads and no platform conversions, or words like jobs, free or how to. Fix landing page: the platform counted conversions but no form came through. Watch: too few clicks to judge, or leads at $123+ each.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Wasted spend finder,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BY CAMPAIGN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waste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sits.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Spend on terms and ads with no leads, by campaign.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Spend with no leads,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campaign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508504"/>
            <a:ext cx="18554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Dental Implants - Phrase</a:t>
            </a:r>
          </a:p>
        </p:txBody>
      </p:sp>
      <p:sp>
        <p:nvSpPr>
          <p:cNvPr id="8" name="Rectangle 7"/>
          <p:cNvSpPr/>
          <p:nvPr/>
        </p:nvSpPr>
        <p:spPr>
          <a:xfrm>
            <a:off x="2742438" y="2554224"/>
            <a:ext cx="7922209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774375" y="250850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$710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965704"/>
            <a:ext cx="18554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Teeth Whitening - Broad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42438" y="3011424"/>
            <a:ext cx="3565797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774375" y="296570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$320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3422904"/>
            <a:ext cx="18554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General Dentistry - Local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2438" y="3468624"/>
            <a:ext cx="2391815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774375" y="342290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$214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Each bar is spend on terms and ads in that campaign that brought no lead.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Wasted spend finder, Northwind Dental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1371600"/>
            <a:ext cx="11057839" cy="4892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572414" y="1377086"/>
            <a:ext cx="11046866" cy="219456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66928" y="35661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4128" y="1828800"/>
            <a:ext cx="101434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BIGGEST LEAK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1">
                <a:solidFill>
                  <a:srgbClr val="0E7C66"/>
                </a:solidFill>
                <a:latin typeface="Instrument Serif"/>
              </a:rPr>
              <a:t>Dental Implants - Phrase</a:t>
            </a:r>
            <a:r>
              <a:rPr sz="3400" b="0" i="0">
                <a:solidFill>
                  <a:srgbClr val="0B1F1A"/>
                </a:solidFill>
                <a:latin typeface="Instrument Serif"/>
              </a:rPr>
              <a:t> wasted $710.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840480"/>
            <a:ext cx="9229039" cy="2148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5A6B64"/>
                </a:solidFill>
                <a:latin typeface="Geist"/>
              </a:rPr>
              <a:t>That is 18% of the campaign's $3,900.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5A6B64"/>
                </a:solidFill>
                <a:latin typeface="Geist"/>
              </a:rPr>
              <a:t>It comes from "free dental implants".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Wasted spend finder,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Add 3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negative keywords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"free dental implants", "diy teeth whitening kit" and "dental hygienist jobs" spent $1,244 with no leads. Add them as phrase-match negatives at the campaign level.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Lower the bid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"all on 4 implants"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Its 3 leads cost $169 each, 3.4 times your average keyword lead ($49.35).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Wasted spend finder,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WASTE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add 3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negative keywords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They spent $1,244 with no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Ad spend: $27.9K from Google Ads and Meta Ads,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Search terms: 27 with spend. Leads are matched by utm_term within the same campaign (case, quotes and match-type symbols ignored); 382 of 415 search leads (92%) carried a keyword.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Add negative: no leads and no platform conversions after 10 or more clicks, or a word that signals no intent to buy (jobs, free, diy, how to, course and similar).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Ads without keywords (Meta Ads) are matched to leads by utm_campaign, then utm_content.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Wasted spend counts only terms and ads with zero leads; costly terms are flagged Watch but not counted.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Wasted spend finder,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