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TRAFFIC THAT NEVER CONVERTS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2 busy pages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drew 4,928 sessions and 0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Site-wide, 2.7% of 40,822 sessions became a lead. Google Ads turns 7.8% of visits into leads; Direct 1.0%.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8135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E871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2539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Analytics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24096" y="5806440"/>
            <a:ext cx="28135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40,822 sessions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78424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792724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52744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6664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40,822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9086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1,120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4752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4807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9086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16123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2.7%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9817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 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26319" y="29817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72414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566928" y="5385115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4,928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SESSIONS ON LEAKING PAGES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07738" y="3951732"/>
            <a:ext cx="3576218" cy="231190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313225" y="3957218"/>
            <a:ext cx="3565246" cy="143338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4307738" y="5385115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08906" y="4088892"/>
            <a:ext cx="3173882" cy="125050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57%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8906" y="5458267"/>
            <a:ext cx="2350922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ENGAGED SESSIONS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5509" y="5458267"/>
            <a:ext cx="1097280" cy="768797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BY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channels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turn visits into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divided by sessions, with sessions grouped the way UTM Grabber groups leads.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83588" y="2170176"/>
            <a:ext cx="4909820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0313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7.8%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5816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Referral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83588" y="2627376"/>
            <a:ext cx="3115847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0313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30388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588" y="3084576"/>
            <a:ext cx="1554776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80313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2.5%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34960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Organic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83588" y="3541776"/>
            <a:ext cx="1246339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80313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9532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Social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83588" y="3998976"/>
            <a:ext cx="711294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80313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1.1%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4410456"/>
            <a:ext cx="8966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Direct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83588" y="4456176"/>
            <a:ext cx="654643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803136" y="4410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 rate by channel. Site-wide: 2.7%.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7" name="Connector 26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BEST AND WORST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turns 7.8% of visits into leads.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That is 7.5 times Direct's 1.0%.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Direct drew 8,201 sessions, 20% of all, for 85 leads.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Sessions and leads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source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(direct) / (none)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2.4%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7.8%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instagram / paid_social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132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2.6%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8,201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371330" y="204825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99346" y="1965960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Leaks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7,242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30645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371330" y="252374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9346" y="2441448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6,492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17115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371330" y="299923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499346" y="2916936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5,320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95972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10371330" y="347472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99346" y="3392424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Above average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5,148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92870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371330" y="395020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499346" y="3867912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1,764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31822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10371330" y="442569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99346" y="4343400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Leaks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Sessions and leads by source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256702"/>
                <a:gridCol w="2933712"/>
                <a:gridCol w="2256702"/>
                <a:gridCol w="1128351"/>
                <a:gridCol w="1128351"/>
                <a:gridCol w="13540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chatgpt.com / (not set)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4.7%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1.1%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bing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2.2%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perplexity.ai / 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2.3%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4878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1,236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443142" y="203911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371330" y="204825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499346" y="1965960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878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951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3142" y="2514600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443142" y="2514600"/>
            <a:ext cx="113832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371330" y="252374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99346" y="2441448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Above average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878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879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3142" y="2990088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443142" y="2990088"/>
            <a:ext cx="105214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371330" y="29992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499346" y="2916936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Leaks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48782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719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3142" y="3465576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443142" y="3465576"/>
            <a:ext cx="86062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10371330" y="347472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99346" y="3392424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Leaks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48782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677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43142" y="3941064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443142" y="3941064"/>
            <a:ext cx="81035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371330" y="395020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499346" y="3867912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48782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427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43142" y="4416552"/>
            <a:ext cx="147946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3142" y="4416552"/>
            <a:ext cx="51110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10371330" y="44256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499346" y="4343400"/>
            <a:ext cx="117114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Below average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Top 12 of 19 source / medium pairs by sessions. Above average means at or above the site-wide 2.7%.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LANDING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Pages that get visits but no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Each page's sessions in Google Analytics next to the leads whose visit started there. Bubble size is sessions.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Sessions vs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lead rate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 by page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59408" y="5440680"/>
            <a:ext cx="61112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59408" y="4696206"/>
            <a:ext cx="61112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604766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2%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359408" y="3951732"/>
            <a:ext cx="61112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860292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4%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59408" y="3207258"/>
            <a:ext cx="61112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115818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6%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359408" y="2462784"/>
            <a:ext cx="61112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371344"/>
            <a:ext cx="1981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8%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5940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9364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581656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15896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2,000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803904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438144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4,000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026152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60392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6,000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248400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882640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8,000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10K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9408" y="5733288"/>
            <a:ext cx="611124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Sessions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84200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Lead rate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769271" y="2462784"/>
            <a:ext cx="0" cy="2977896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359408" y="4420751"/>
            <a:ext cx="6111240" cy="0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750271" y="3929562"/>
            <a:ext cx="438912" cy="43891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611926" y="4616823"/>
            <a:ext cx="396998" cy="39699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032427" y="3709466"/>
            <a:ext cx="372861" cy="37286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308190" y="4176930"/>
            <a:ext cx="338747" cy="338747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211084" y="5273814"/>
            <a:ext cx="333732" cy="333732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637670" y="5290134"/>
            <a:ext cx="301092" cy="301092"/>
          </a:xfrm>
          <a:prstGeom prst="ellipse">
            <a:avLst/>
          </a:prstGeom>
          <a:solidFill>
            <a:srgbClr val="FFC857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637670" y="4493547"/>
            <a:ext cx="301092" cy="30109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600935" y="2789857"/>
            <a:ext cx="298782" cy="29878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564217" y="4570320"/>
            <a:ext cx="296440" cy="29644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277025" y="3578818"/>
            <a:ext cx="276810" cy="27681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216331" y="5304526"/>
            <a:ext cx="272308" cy="272308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149239" y="3829322"/>
            <a:ext cx="267154" cy="267154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008333" y="3995148"/>
            <a:ext cx="255627" cy="255627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781259" y="3804793"/>
            <a:ext cx="234320" cy="23432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34903" y="4057578"/>
            <a:ext cx="2095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54644" y="4723882"/>
            <a:ext cx="15849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/new-patient-special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51008" y="3804456"/>
            <a:ext cx="10782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/new-patients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692657" y="4254863"/>
            <a:ext cx="15125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/invisalign-consult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269241" y="5054358"/>
            <a:ext cx="23088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/blog/how-long-does-teeth-whi…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84482" y="4552653"/>
            <a:ext cx="12954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/whitening-offer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945437" y="2847807"/>
            <a:ext cx="14401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/emergency-dentist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74262" y="4350864"/>
            <a:ext cx="13677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/book-appointment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599555" y="3625783"/>
            <a:ext cx="9334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/invisalign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5084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Needs traffic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Stars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5084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Quiet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Leaks</a:t>
            </a:r>
          </a:p>
        </p:txBody>
      </p:sp>
      <p:sp>
        <p:nvSpPr>
          <p:cNvPr id="60" name="Oval 59"/>
          <p:cNvSpPr/>
          <p:nvPr/>
        </p:nvSpPr>
        <p:spPr>
          <a:xfrm>
            <a:off x="1359408" y="5843016"/>
            <a:ext cx="109728" cy="109728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52400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Site pages</a:t>
            </a:r>
          </a:p>
        </p:txBody>
      </p:sp>
      <p:sp>
        <p:nvSpPr>
          <p:cNvPr id="62" name="Oval 61"/>
          <p:cNvSpPr/>
          <p:nvPr/>
        </p:nvSpPr>
        <p:spPr>
          <a:xfrm>
            <a:off x="2516378" y="5843016"/>
            <a:ext cx="109728" cy="109728"/>
          </a:xfrm>
          <a:prstGeom prst="ellipse">
            <a:avLst/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268097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Blog and guides</a:t>
            </a:r>
          </a:p>
        </p:txBody>
      </p:sp>
      <p:sp>
        <p:nvSpPr>
          <p:cNvPr id="64" name="Oval 63"/>
          <p:cNvSpPr/>
          <p:nvPr/>
        </p:nvSpPr>
        <p:spPr>
          <a:xfrm>
            <a:off x="4013708" y="5843016"/>
            <a:ext cx="109728" cy="109728"/>
          </a:xfrm>
          <a:prstGeom prst="ellipse">
            <a:avLst/>
          </a:prstGeom>
          <a:solidFill>
            <a:srgbClr val="FFC8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17830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Not lead pages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973568" y="1804416"/>
            <a:ext cx="365119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ectangle 66"/>
          <p:cNvSpPr/>
          <p:nvPr/>
        </p:nvSpPr>
        <p:spPr>
          <a:xfrm>
            <a:off x="7979054" y="1809902"/>
            <a:ext cx="364022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8" name="Connector 67"/>
          <p:cNvCxnSpPr/>
          <p:nvPr/>
        </p:nvCxnSpPr>
        <p:spPr>
          <a:xfrm>
            <a:off x="7973568" y="3130296"/>
            <a:ext cx="365119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8229600" y="2060448"/>
            <a:ext cx="313913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/blog/how-long-does-teeth-whitening-last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is your biggest leak.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29600" y="3313176"/>
            <a:ext cx="313913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3,303 sessions, 0 leads.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Hidden gem: /emergency-dentist converts 6.7% of visits, 2.5 times your average, with fewer sessions than most of your top pages.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/careers gets no leads, as expected for that kind of page.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Traffic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that never converts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190195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697034"/>
                <a:gridCol w="2697034"/>
                <a:gridCol w="1348517"/>
                <a:gridCol w="1348517"/>
                <a:gridCol w="1348517"/>
                <a:gridCol w="1618220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SESSIONS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ENGAGED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/blog/how-long-does-teeth-wh…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/careers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74%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/blog/chipped-tooth-what-to-…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0.0%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55402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3,303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949762" y="2039112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10107131" y="2048256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35147" y="1965960"/>
            <a:ext cx="143534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Add a call to 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5402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2,338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49762" y="2514600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949762" y="2514600"/>
            <a:ext cx="135891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10107131" y="2523744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35147" y="2441448"/>
            <a:ext cx="143534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Not a lead page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5402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1,625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49762" y="2990088"/>
            <a:ext cx="1919794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949762" y="2990088"/>
            <a:ext cx="94449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10107131" y="2999232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35147" y="2916936"/>
            <a:ext cx="143534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Add a call to action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Pages with 408 or more sessions and under half your site-wide lead rate (2.7%). A page leaks below 0.7%.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Add a call to action 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/blog/how-long-does-teeth-whitening-last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drew 3,303 sessions (8% of all) and 0 leads. Put a short form or a clear next step near the top, and link to your best-converting page.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Do the same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/blog/chipped-tooth-what-to-do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1,625 sessions, 0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Send more traffic 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/emergency-dentist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turns 6.7% of visits into leads, 2.5 times your site average, but gets 2,276 sessions, fewer than most of your top pages. Point ads and internal links at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TRAFFIC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add a call to action to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/blog/how-long-does-teeth-whitening-last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drew 3,303 sessions and 0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Sessions: 40,822 from Google Analytics 4, September 2026, by session source / medium and landing page.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Leads: 1,120 from UTM Grabber, matched by the same source / medium. 989 carried UTM tags; 46 without tags were placed by click ID, search engine or referring site, as analytics does; 85 count as direct.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 lead's page is where the visit that ended in the form began. A page leaks when it has 408 or more sessions and a lead rate under 0.7%, a quarter of your site-wide 2.7%.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Careers, legal, login, cart and thank-you pages are shown but never counted as leaks.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Traffic that never converts,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