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90-100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</c:v>
                </c:pt>
                <c:pt idx="1">
                  <c:v>242.0</c:v>
                </c:pt>
                <c:pt idx="2">
                  <c:v>215.0</c:v>
                </c:pt>
                <c:pt idx="3">
                  <c:v>248.0</c:v>
                </c:pt>
                <c:pt idx="4">
                  <c:v>148.0</c:v>
                </c:pt>
                <c:pt idx="5">
                  <c:v>145.0</c:v>
                </c:pt>
                <c:pt idx="6">
                  <c:v>17.0</c:v>
                </c:pt>
                <c:pt idx="7">
                  <c:v>95.0</c:v>
                </c:pt>
                <c:pt idx="8">
                  <c:v>1.0</c:v>
                </c:pt>
                <c:pt idx="9">
                  <c:v>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4C5464"/>
                  </a:solidFill>
                  <a:latin typeface="Work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65633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65633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Lead quality scorer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6217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66217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258 leads scored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Hot</a:t>
            </a:r>
            <a:r>
              <a:rPr sz="5000" b="0" i="0">
                <a:solidFill>
                  <a:srgbClr val="FFFFFF"/>
                </a:solidFill>
                <a:latin typeface="Rubik"/>
              </a:rPr>
              <a:t>: call them first.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1,111 leads in September from 1,120 submissions: 258 hot, 552 warm and 301 cold. The average score was 34 of 100.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6548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3804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6548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submissions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236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75666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1668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743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Who to call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Call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Rosa Navarro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first: score 85.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scored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1,111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0802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258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73704" y="2574544"/>
            <a:ext cx="170230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83432" y="2574544"/>
            <a:ext cx="15560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18% from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Warm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552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Average score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Urgent search, timing: asap, urgent: emergency. Came from google / cpc on Sep 3, 9:38pm.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Then Ethan Okafor (75) and Grace Radcliffe (75).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Your top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best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Scores add up buying signals from the form and the visit. Emails are masked.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Top 15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score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864861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Rosa Navarro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Ethan Okafor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Grace Radcliffe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Tessa Hendricks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Quinn Lockhart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q***@example.org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Hazel Quintero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Paige Iverson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Priya Moreno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15755" y="2695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10115" y="2768600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10115" y="2768600"/>
            <a:ext cx="89292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43497" y="2704592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43497" y="2704592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5755" y="312487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10115" y="3198029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10115" y="3198029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243497" y="3134021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3497" y="3134021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755" y="355430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10115" y="3627459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010115" y="3627459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43497" y="3563451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3497" y="3563451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5755" y="39837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10115" y="4056888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010115" y="4056888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8243497" y="3992880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43497" y="3992880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5755" y="441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10115" y="4486317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010115" y="4486317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243497" y="4422309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243497" y="4422309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5755" y="48425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10115" y="4915747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010115" y="4915747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8243497" y="4851739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43497" y="4851739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5755" y="527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10115" y="5345176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010115" y="5345176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8243497" y="5281168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8243497" y="5281168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15755" y="570145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010115" y="5774605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010115" y="5774605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8243497" y="5710597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243497" y="5710597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Top 15 by score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Leo Gallagher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l***@example.org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Mateo Huang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m***@example.com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Hugo Jaramillo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Rosa Kimura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Marisol Bhatt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m***@mail.example.…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Lila Oyelaran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l***@example.net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Samir Calloway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s***@example.com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15755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10115" y="2142744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010115" y="2142744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8243497" y="2078736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43497" y="2078736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5755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10115" y="2618232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010115" y="2618232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43497" y="2554224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43497" y="2554224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755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10115" y="3093720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010115" y="3093720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43497" y="3029712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43497" y="3029712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5755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10115" y="3569208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010115" y="3569208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243497" y="3505200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43497" y="3505200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755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10115" y="4044696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010115" y="4044696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8243497" y="3980688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243497" y="3980688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755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10115" y="4520184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010115" y="4520184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8243497" y="4456176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8243497" y="4456176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5755" y="4922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010115" y="4995672"/>
            <a:ext cx="105050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010115" y="4995672"/>
            <a:ext cx="7878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8243497" y="4931664"/>
            <a:ext cx="4876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8243497" y="4931664"/>
            <a:ext cx="4876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Hot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One row per person, using their best submission. Ties go to the most recent lead.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Score spread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stack up.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score band. Hot is 50 or more, Warm 25 to 49, Cold under 25.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pattern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2387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23%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of leads scored Hot.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479040"/>
            <a:ext cx="3276295" cy="3501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What sets hot leads apart: a timeframe (61% of them, vs 15% of all leads).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google / cpc leads score best: 51% of them are hot, vs 23% overall.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27% of leads scored under 25.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Who to call, and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when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Call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258 hot leads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Start with Rosa Navarro, Ethan Okafor and Grace Radcliffe. They scored 85, 75, 75.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Send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warm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tier a next step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552 leads scored 25 to 49. Send a case study and a booking link, then call the ones who click.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Put more behind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/ cpc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51% of its 382 leads are hot, vs 23% across all leads.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call list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call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Rosa Navarro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today. 257 more hot leads are waiting.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 scored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1,111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258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Warm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552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Average score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34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Call first: Rosa Navarro (85).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23% of leads scored Hot.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/ cpc leads score best.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the score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Paid search click (Google or Microsoft Ads) +10. Searched your name +15. Urgent or price words in the search term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Budget answer: +25 for $25,000 or more, +18 from $5,000, +10 from $1,000, +5 below that.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Timeframe: +20 now or this week, +14 this month, +8 this quarter, +2 any other answer. A preferred-time answer like "as soon as possible"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Named a service +10, or +15 when it is urgent (emergency, pain, broken...). Left a phone number +5. Gave a company +5. Filled 2 or more forms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Visited a pricing, contact, booking, demo or comparison page +10. First landed on a different page than the form +5.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Scores add up and cap at 100. Hot is 50 or more, Warm 25 to 49, Cold under 25.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Not in this data, so never scored: budget.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Device is shown in the insight but not scored: it says how someone browsed, not how ready they are.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quality scorer,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