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BM Plex Sans" charset="0"/>
      <p:regular r:id="rId16"/>
      <p:bold r:id="rId17"/>
    </p:embeddedFont>
    <p:embeddedFont>
      <p:font typeface="IBM Plex Sans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Landing page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0558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Your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homepage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brought 215 leads, 19% of the total.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13 pages brought leads in September; the top three carried 46%. 1 page lost attribution on 30% or more of their leads.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1772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leads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0638" y="5559552"/>
            <a:ext cx="99187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13 pages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50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10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homepage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leads with 19% of all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60756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Pages with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+8%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3 pages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46%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Tagged 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88%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clicks untagged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Its biggest source was Google, with 43% of its leads.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Next came /emergency-dentist with 170 leads.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Top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land.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lead counted once, on the first page it landed 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401443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10968" y="2447163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410968" y="2447163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895" y="2401443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8655" y="2401443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827401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/emergency-dentist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10968" y="2873121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2410968" y="2873121"/>
            <a:ext cx="620080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62895" y="2827401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28655" y="2827401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253359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/invisalign-consult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10968" y="3299079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2410968" y="3299079"/>
            <a:ext cx="4778270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62895" y="3253359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28655" y="3253359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679317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/new-patient-special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10968" y="3725037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2410968" y="3725037"/>
            <a:ext cx="4741795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62895" y="3679317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28655" y="3679317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4105275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/new-patients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410968" y="4150995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2410968" y="4150995"/>
            <a:ext cx="4559418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62895" y="4105275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28655" y="4105275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531233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/invisalign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410968" y="4576953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2410968" y="4576953"/>
            <a:ext cx="3538108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62895" y="4531233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97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37215" y="4531233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8" y="4957191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/dental-implants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410968" y="5002911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2410968" y="5002911"/>
            <a:ext cx="2443848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62895" y="4957191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67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37215" y="4957191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5528" y="5383149"/>
            <a:ext cx="1524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/insurance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410968" y="5428869"/>
            <a:ext cx="7842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2410968" y="5428869"/>
            <a:ext cx="2188521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62895" y="5383149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60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637215" y="5383149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8 pages, with each page's biggest source under its name.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70%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Facebook, 37%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+126%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Facebook,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76%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170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09146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84107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83465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125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80255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86%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62277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page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61%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/whitening-offer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Facebook, 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Newsletter, 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/blog/chipped-tooth-wh…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23616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88%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105074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92%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100953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60960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6096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47386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57%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27432" cy="91440"/>
          </a:xfrm>
          <a:prstGeom prst="roundRect">
            <a:avLst>
              <a:gd name="adj" fmla="val 33333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60960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6096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100%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12 of 13 pages. Tagged: the share of a page's leads that arrived with at least one UTM (source, medium or campaign).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Attribution 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Pages that lose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attribution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574945"/>
            <a:ext cx="310896" cy="310896"/>
          </a:xfrm>
          <a:prstGeom prst="ellipse">
            <a:avLst/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74945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F3029"/>
                </a:solidFill>
                <a:latin typeface="IBM Plex Sans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49352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/book-appointment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767840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10 of 23 leads had no UTMs. Tag the links and ads that point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383792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43%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383792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F3029"/>
                </a:solidFill>
                <a:latin typeface="IBM Plex Sans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076994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268147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26814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186722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/emergency-dentist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461042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15 of 170 leads had no UTMs. 7 came from a Google Ads click, so the ad URL is missing its tags.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076994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076994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770197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2961350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96135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8799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/new-patients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154245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17 of 125 leads had no UTMs. 5 came from a Google Ads click, so the ad URL is missing its tags.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770197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14%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770197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463399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654552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65455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57312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/ (homepage)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47447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52 of 215 leads had no UTMs. 4 came from a Google Ads click, so the ad URL is missing its tags.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463399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24%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463399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56601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47754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477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26632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/invisalign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40649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10 of 97 leads had no UTMs. 4 came from a Google Ads click, so the ad URL is missing its tags.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56601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10%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56601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49803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40957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409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5953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5 pages more to watch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33851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Some untagged leads on /invisalign-consult, /new-patient-special, /dental-implants and 2 more.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49803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6%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49803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43006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34159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34159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5273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3 other pages pass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27054"/>
            <a:ext cx="7863840" cy="32744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Their leads arrived with UTMs at least 90% of the time, with no untagged ad clicks (51 of 51).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43006"/>
            <a:ext cx="146304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43006"/>
            <a:ext cx="822960" cy="6932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Add UTMs to every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ad URL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33 paid clicks arrived with a click ID but no UTMs, on 9 pages. The most: /emergency-dentist with 7. Add utm_source, utm_medium and utm_campaign to the tracking template.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Fix tagging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/book-appointment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10 of 23 leads landed here with no UTMs. Tag every ad, email and post that points here.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Check the form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/whitening-offer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 fell from 112 to 49. Test the form, the offer and the links that feed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Find out why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/invisalign-consult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grew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rose from 58 to 131 leads. Check which ads or links changed, then point more traffic at it.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pages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add UTMs to every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ad URL. 33 paid clicks lost their tags.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Pages with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13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page share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19%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3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Paid clicks untagged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Your homepage brought 215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88% of all leads arrived with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1 page lost tags on 30% or more of their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Pages are the first page they landed on (first touch) for 1,120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Query strings, fragments, trailing slashes and letter case are ignored, so /Pricing/?ref=x counts as /pricing.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Tagged means the lead carried at least one of utm_source, utm_medium or utm_campaign. A page needs a fix when 30% or more of its leads arrive untagged, and is watched from 10%, or when any paid click (gclid, fbclid, msclkid) arrives untagged.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Landing page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