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KEYWORD PERFORMANCE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1">
                <a:solidFill>
                  <a:srgbClr val="0E7C66"/>
                </a:solidFill>
                <a:latin typeface="Instrument Serif"/>
              </a:rPr>
              <a:t>Problem or urgent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searches brought 52% of 382 keyword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"northwind dental" was the top term with 61 leads. 24 search terms brought leads in September. 33 leads from paid search had no keyword at 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382 keyword leads  ·  24 terms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1582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8839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158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$18.8K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3104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3740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97424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8304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975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27405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407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799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382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KEYWORD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9086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25%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BRAND SHARE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URGENT SHARE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26319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72414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566928" y="53851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$18.9K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KEYWORD SPEND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0773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313225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4307738" y="53851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0890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890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NO KEYWORD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SEARCH INTENT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your searchers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wanted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utm_term sorted by plain rules: brand, competitor, problem or urgent, then generic.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379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Problem or urgent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2266188" y="2170176"/>
            <a:ext cx="4015740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804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52%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81656"/>
            <a:ext cx="1379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Brand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6188" y="2627376"/>
            <a:ext cx="195690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96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851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038856"/>
            <a:ext cx="1379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Generic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66188" y="3084576"/>
            <a:ext cx="1814218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89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232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96056"/>
            <a:ext cx="13792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Competitor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66188" y="3541776"/>
            <a:ext cx="18288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596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Keyword leads by search intent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5" name="Connector 24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MIX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Problem or urgent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intent leads with 52%.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Brand searches brought 25% (96 leads): people who already know your name.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Problem or urgent searches brought 52%. These people need help now, so answer them first.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Generic terms brought 23% from 10 terms.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terms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keyword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4194045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$11.34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$42.97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 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$50.83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$35.91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northwind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$12.93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$65.33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$62.24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northwind dental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$19.55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799501" y="2503424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927517" y="2421128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Brand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4393" y="2421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18753" y="24942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5918753" y="24942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3799501" y="2969429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27517" y="2887133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4393" y="288713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18753" y="2960285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5918753" y="2960285"/>
            <a:ext cx="131273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3799501" y="3435435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927517" y="3353139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4393" y="335313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18753" y="3426291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5918753" y="3426291"/>
            <a:ext cx="96267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3799501" y="390144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27517" y="3819144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4393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18753" y="389229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5918753" y="3892296"/>
            <a:ext cx="72929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3799501" y="4367445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927517" y="4285149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Brand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24393" y="428514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19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18753" y="4358301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18753" y="4358301"/>
            <a:ext cx="55426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3799501" y="4833451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27517" y="4751155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4393" y="47511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18753" y="4824307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18753" y="4824307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Oval 35"/>
          <p:cNvSpPr/>
          <p:nvPr/>
        </p:nvSpPr>
        <p:spPr>
          <a:xfrm>
            <a:off x="3799501" y="529945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927517" y="5217160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4393" y="52171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16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753" y="529031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5918753" y="5290312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Oval 40"/>
          <p:cNvSpPr/>
          <p:nvPr/>
        </p:nvSpPr>
        <p:spPr>
          <a:xfrm>
            <a:off x="3799501" y="5765461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927517" y="5683165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Brand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24393" y="568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16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18753" y="5756317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918753" y="5756317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keyword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dental implants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$71.71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$47.96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dentist open now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$59.85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dental cleaning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$37.35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tooth pain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$46.18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family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$49.46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professional 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$54.74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799501" y="2151888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27517" y="2069592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4393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18753" y="214274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18753" y="214274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3799501" y="262737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27517" y="2545080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Generic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4393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18753" y="261823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18753" y="261823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799501" y="310286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27517" y="3020568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4393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18753" y="309372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5918753" y="3093720"/>
            <a:ext cx="154222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3799501" y="357835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927517" y="3496056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Generic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4393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18753" y="3569208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918753" y="3569208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3799501" y="405384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27517" y="3971544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Problem or urgent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4393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18753" y="404469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918753" y="4044696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3799501" y="452932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27517" y="4447032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Generic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24393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18753" y="452018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5918753" y="4520184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3799501" y="500481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27517" y="4922520"/>
            <a:ext cx="135115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Generic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24393" y="4922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18753" y="499567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5918753" y="4995672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Top 15 of 24 terms. 382 of 1,120 leads carried a utm_term. Terms are grouped ignoring case, quotes and match-type symbols.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Add 3 zero-lead terms as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negatives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They spent $1,244 with no leads: "free dental implants", "diy teeth whitening kit", "dental hygienist jobs".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Push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"northwind dental"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harder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brought 61 leads, up from 48. Raise its bid and add close variants as phrase match.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TERMS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add 3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negatives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700016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773168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020056"/>
            <a:ext cx="11057839" cy="12618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Brand: the term contains "northwind dental" or "northwinddental" or "northwind".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Competitor: no competitor list was given, so no term is marked competitor.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Problem or urgent: the term contains emergency, urgent, near me, nearby, open now, now, today, same day, asap, 24/7, 24 hour, fix, repair, broken, pain, cost, costs, price, prices, pricing, how much, quote, cheap, affordable.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Generic: everything else. Rules apply in this order and the first match wins.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Spend: $18.9K across 27 keywords from September 2026; 24 with leads matched by keyword text.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Keyword performance,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