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Barlow" charset="0"/>
      <p:regular r:id="rId17"/>
      <p:bold r:id="rId18"/>
    </p:embeddedFont>
    <p:embeddedFont>
      <p:font typeface="Barlow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308.0</c:v>
                </c:pt>
                <c:pt idx="1">
                  <c:v>305.0</c:v>
                </c:pt>
                <c:pt idx="2">
                  <c:v>228.0</c:v>
                </c:pt>
                <c:pt idx="3">
                  <c:v>135.0</c:v>
                </c:pt>
                <c:pt idx="4">
                  <c:v>44.0</c:v>
                </c:pt>
                <c:pt idx="5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C98500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60.0</c:v>
                </c:pt>
                <c:pt idx="4">
                  <c:v>85.0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Customer journeys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08530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6682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200" b="1" i="0">
                <a:solidFill>
                  <a:srgbClr val="47A58E"/>
                </a:solidFill>
                <a:latin typeface="Barlow"/>
              </a:rPr>
              <a:t>Organic search</a:t>
            </a:r>
            <a:r>
              <a:rPr sz="5200" b="1" i="0">
                <a:solidFill>
                  <a:srgbClr val="F3F5F8"/>
                </a:solidFill>
                <a:latin typeface="Barlow"/>
              </a:rPr>
              <a:t> opens 228 journeys but closes only 150.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045712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31% of leads converted on a different channel than their first visit. Paid search closed the most (415), and 154 of those started elsewhere.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1450696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117637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CRM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1052" y="5806440"/>
            <a:ext cx="145069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519 deals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90365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404665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4685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53024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Last click undervalues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Organic search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by 78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traced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773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Changed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▼ −3 pts  vs August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9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Top opener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9717" y="1999488"/>
            <a:ext cx="3173882" cy="6081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164" b="1" i="0">
                <a:solidFill>
                  <a:srgbClr val="F3F5F8"/>
                </a:solidFill>
                <a:latin typeface="Barlow Condensed"/>
              </a:rPr>
              <a:t>Paid search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6809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Top closer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3934968"/>
            <a:ext cx="3173882" cy="6081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164" b="1" i="0">
                <a:solidFill>
                  <a:srgbClr val="F3F5F8"/>
                </a:solidFill>
                <a:latin typeface="Barlow Condensed"/>
              </a:rPr>
              <a:t>Paid search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773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50890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Revenue traced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890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$251K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Organic search was the first visit for 228 leads and the converting visit for 150. Split 50/50 between the two touches, it earns 189.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Paid search works the other way: it closes 415 and opens 308, so last click flatters 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paths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people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move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from first visit to form.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Left: the channel of each lead's first visit. Right: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From first visit to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56359" y="244754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B3C2BD"/>
                </a:solidFill>
                <a:latin typeface="Barlow Condensed"/>
              </a:rPr>
              <a:t>First 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2136" y="244754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B3C2BD"/>
                </a:solidFill>
                <a:latin typeface="Barlow Condensed"/>
              </a:rPr>
              <a:t>Converting visit</a:t>
            </a:r>
          </a:p>
        </p:txBody>
      </p:sp>
      <p:sp>
        <p:nvSpPr>
          <p:cNvPr id="9" name="Freeform 8"/>
          <p:cNvSpPr/>
          <p:nvPr/>
        </p:nvSpPr>
        <p:spPr>
          <a:xfrm>
            <a:off x="2066087" y="2740091"/>
            <a:ext cx="8059522" cy="605881"/>
          </a:xfrm>
          <a:custGeom>
            <a:avLst/>
            <a:gdLst/>
            <a:ahLst/>
            <a:cxnLst/>
            <a:rect l="l" t="t" r="r" b="b"/>
            <a:pathLst>
              <a:path w="88140" h="6626">
                <a:moveTo>
                  <a:pt x="0" y="0"/>
                </a:moveTo>
                <a:lnTo>
                  <a:pt x="5285" y="0"/>
                </a:lnTo>
                <a:lnTo>
                  <a:pt x="10150" y="0"/>
                </a:lnTo>
                <a:lnTo>
                  <a:pt x="14632" y="0"/>
                </a:lnTo>
                <a:lnTo>
                  <a:pt x="18770" y="0"/>
                </a:lnTo>
                <a:lnTo>
                  <a:pt x="22602" y="0"/>
                </a:lnTo>
                <a:lnTo>
                  <a:pt x="26166" y="0"/>
                </a:lnTo>
                <a:lnTo>
                  <a:pt x="29501" y="0"/>
                </a:lnTo>
                <a:lnTo>
                  <a:pt x="32644" y="0"/>
                </a:lnTo>
                <a:lnTo>
                  <a:pt x="35634" y="0"/>
                </a:lnTo>
                <a:lnTo>
                  <a:pt x="38510" y="0"/>
                </a:lnTo>
                <a:lnTo>
                  <a:pt x="41309" y="0"/>
                </a:lnTo>
                <a:lnTo>
                  <a:pt x="44070" y="0"/>
                </a:lnTo>
                <a:lnTo>
                  <a:pt x="46830" y="0"/>
                </a:lnTo>
                <a:lnTo>
                  <a:pt x="49629" y="0"/>
                </a:lnTo>
                <a:lnTo>
                  <a:pt x="52505" y="0"/>
                </a:lnTo>
                <a:lnTo>
                  <a:pt x="55495" y="0"/>
                </a:lnTo>
                <a:lnTo>
                  <a:pt x="58638" y="0"/>
                </a:lnTo>
                <a:lnTo>
                  <a:pt x="61973" y="0"/>
                </a:lnTo>
                <a:lnTo>
                  <a:pt x="65537" y="0"/>
                </a:lnTo>
                <a:lnTo>
                  <a:pt x="69369" y="0"/>
                </a:lnTo>
                <a:lnTo>
                  <a:pt x="73507" y="0"/>
                </a:lnTo>
                <a:lnTo>
                  <a:pt x="77989" y="0"/>
                </a:lnTo>
                <a:lnTo>
                  <a:pt x="82854" y="0"/>
                </a:lnTo>
                <a:lnTo>
                  <a:pt x="88140" y="0"/>
                </a:lnTo>
                <a:lnTo>
                  <a:pt x="88140" y="6626"/>
                </a:lnTo>
                <a:lnTo>
                  <a:pt x="82854" y="6626"/>
                </a:lnTo>
                <a:lnTo>
                  <a:pt x="77989" y="6626"/>
                </a:lnTo>
                <a:lnTo>
                  <a:pt x="73507" y="6626"/>
                </a:lnTo>
                <a:lnTo>
                  <a:pt x="69369" y="6626"/>
                </a:lnTo>
                <a:lnTo>
                  <a:pt x="65537" y="6626"/>
                </a:lnTo>
                <a:lnTo>
                  <a:pt x="61973" y="6626"/>
                </a:lnTo>
                <a:lnTo>
                  <a:pt x="58638" y="6626"/>
                </a:lnTo>
                <a:lnTo>
                  <a:pt x="55495" y="6626"/>
                </a:lnTo>
                <a:lnTo>
                  <a:pt x="52505" y="6626"/>
                </a:lnTo>
                <a:lnTo>
                  <a:pt x="49629" y="6626"/>
                </a:lnTo>
                <a:lnTo>
                  <a:pt x="46830" y="6626"/>
                </a:lnTo>
                <a:lnTo>
                  <a:pt x="44070" y="6626"/>
                </a:lnTo>
                <a:lnTo>
                  <a:pt x="41309" y="6626"/>
                </a:lnTo>
                <a:lnTo>
                  <a:pt x="38510" y="6626"/>
                </a:lnTo>
                <a:lnTo>
                  <a:pt x="35634" y="6626"/>
                </a:lnTo>
                <a:lnTo>
                  <a:pt x="32644" y="6626"/>
                </a:lnTo>
                <a:lnTo>
                  <a:pt x="29501" y="6626"/>
                </a:lnTo>
                <a:lnTo>
                  <a:pt x="26166" y="6626"/>
                </a:lnTo>
                <a:lnTo>
                  <a:pt x="22602" y="6626"/>
                </a:lnTo>
                <a:lnTo>
                  <a:pt x="18770" y="6626"/>
                </a:lnTo>
                <a:lnTo>
                  <a:pt x="14632" y="6626"/>
                </a:lnTo>
                <a:lnTo>
                  <a:pt x="10150" y="6626"/>
                </a:lnTo>
                <a:lnTo>
                  <a:pt x="5285" y="6626"/>
                </a:lnTo>
                <a:lnTo>
                  <a:pt x="0" y="6626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066087" y="3345972"/>
            <a:ext cx="8059522" cy="495696"/>
          </a:xfrm>
          <a:custGeom>
            <a:avLst/>
            <a:gdLst/>
            <a:ahLst/>
            <a:cxnLst/>
            <a:rect l="l" t="t" r="r" b="b"/>
            <a:pathLst>
              <a:path w="88140" h="5421">
                <a:moveTo>
                  <a:pt x="0" y="0"/>
                </a:moveTo>
                <a:lnTo>
                  <a:pt x="5285" y="24"/>
                </a:lnTo>
                <a:lnTo>
                  <a:pt x="10150" y="93"/>
                </a:lnTo>
                <a:lnTo>
                  <a:pt x="14632" y="203"/>
                </a:lnTo>
                <a:lnTo>
                  <a:pt x="18770" y="349"/>
                </a:lnTo>
                <a:lnTo>
                  <a:pt x="22602" y="528"/>
                </a:lnTo>
                <a:lnTo>
                  <a:pt x="26166" y="736"/>
                </a:lnTo>
                <a:lnTo>
                  <a:pt x="29501" y="968"/>
                </a:lnTo>
                <a:lnTo>
                  <a:pt x="32644" y="1221"/>
                </a:lnTo>
                <a:lnTo>
                  <a:pt x="35634" y="1490"/>
                </a:lnTo>
                <a:lnTo>
                  <a:pt x="38510" y="1772"/>
                </a:lnTo>
                <a:lnTo>
                  <a:pt x="41309" y="2061"/>
                </a:lnTo>
                <a:lnTo>
                  <a:pt x="44070" y="2355"/>
                </a:lnTo>
                <a:lnTo>
                  <a:pt x="46830" y="2649"/>
                </a:lnTo>
                <a:lnTo>
                  <a:pt x="49629" y="2938"/>
                </a:lnTo>
                <a:lnTo>
                  <a:pt x="52505" y="3220"/>
                </a:lnTo>
                <a:lnTo>
                  <a:pt x="55495" y="3489"/>
                </a:lnTo>
                <a:lnTo>
                  <a:pt x="58638" y="3742"/>
                </a:lnTo>
                <a:lnTo>
                  <a:pt x="61973" y="3974"/>
                </a:lnTo>
                <a:lnTo>
                  <a:pt x="65537" y="4182"/>
                </a:lnTo>
                <a:lnTo>
                  <a:pt x="69369" y="4361"/>
                </a:lnTo>
                <a:lnTo>
                  <a:pt x="73507" y="4507"/>
                </a:lnTo>
                <a:lnTo>
                  <a:pt x="77989" y="4617"/>
                </a:lnTo>
                <a:lnTo>
                  <a:pt x="82854" y="4686"/>
                </a:lnTo>
                <a:lnTo>
                  <a:pt x="88140" y="4710"/>
                </a:lnTo>
                <a:lnTo>
                  <a:pt x="88140" y="5421"/>
                </a:lnTo>
                <a:lnTo>
                  <a:pt x="82854" y="5397"/>
                </a:lnTo>
                <a:lnTo>
                  <a:pt x="77989" y="5328"/>
                </a:lnTo>
                <a:lnTo>
                  <a:pt x="73507" y="5218"/>
                </a:lnTo>
                <a:lnTo>
                  <a:pt x="69369" y="5072"/>
                </a:lnTo>
                <a:lnTo>
                  <a:pt x="65537" y="4893"/>
                </a:lnTo>
                <a:lnTo>
                  <a:pt x="61973" y="4685"/>
                </a:lnTo>
                <a:lnTo>
                  <a:pt x="58638" y="4452"/>
                </a:lnTo>
                <a:lnTo>
                  <a:pt x="55495" y="4200"/>
                </a:lnTo>
                <a:lnTo>
                  <a:pt x="52505" y="3930"/>
                </a:lnTo>
                <a:lnTo>
                  <a:pt x="49629" y="3649"/>
                </a:lnTo>
                <a:lnTo>
                  <a:pt x="46830" y="3359"/>
                </a:lnTo>
                <a:lnTo>
                  <a:pt x="44070" y="3066"/>
                </a:lnTo>
                <a:lnTo>
                  <a:pt x="41309" y="2772"/>
                </a:lnTo>
                <a:lnTo>
                  <a:pt x="38510" y="2483"/>
                </a:lnTo>
                <a:lnTo>
                  <a:pt x="35634" y="2201"/>
                </a:lnTo>
                <a:lnTo>
                  <a:pt x="32644" y="1932"/>
                </a:lnTo>
                <a:lnTo>
                  <a:pt x="29501" y="1679"/>
                </a:lnTo>
                <a:lnTo>
                  <a:pt x="26166" y="1447"/>
                </a:lnTo>
                <a:lnTo>
                  <a:pt x="22602" y="1239"/>
                </a:lnTo>
                <a:lnTo>
                  <a:pt x="18770" y="1060"/>
                </a:lnTo>
                <a:lnTo>
                  <a:pt x="14632" y="913"/>
                </a:lnTo>
                <a:lnTo>
                  <a:pt x="10150" y="804"/>
                </a:lnTo>
                <a:lnTo>
                  <a:pt x="5285" y="735"/>
                </a:lnTo>
                <a:lnTo>
                  <a:pt x="0" y="711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066087" y="3410986"/>
            <a:ext cx="8059522" cy="1547256"/>
          </a:xfrm>
          <a:custGeom>
            <a:avLst/>
            <a:gdLst/>
            <a:ahLst/>
            <a:cxnLst/>
            <a:rect l="l" t="t" r="r" b="b"/>
            <a:pathLst>
              <a:path w="88140" h="16921">
                <a:moveTo>
                  <a:pt x="0" y="0"/>
                </a:moveTo>
                <a:lnTo>
                  <a:pt x="5285" y="85"/>
                </a:lnTo>
                <a:lnTo>
                  <a:pt x="10150" y="328"/>
                </a:lnTo>
                <a:lnTo>
                  <a:pt x="14632" y="717"/>
                </a:lnTo>
                <a:lnTo>
                  <a:pt x="18770" y="1236"/>
                </a:lnTo>
                <a:lnTo>
                  <a:pt x="22602" y="1872"/>
                </a:lnTo>
                <a:lnTo>
                  <a:pt x="26166" y="2608"/>
                </a:lnTo>
                <a:lnTo>
                  <a:pt x="29501" y="3432"/>
                </a:lnTo>
                <a:lnTo>
                  <a:pt x="32644" y="4328"/>
                </a:lnTo>
                <a:lnTo>
                  <a:pt x="35634" y="5282"/>
                </a:lnTo>
                <a:lnTo>
                  <a:pt x="38510" y="6279"/>
                </a:lnTo>
                <a:lnTo>
                  <a:pt x="41309" y="7306"/>
                </a:lnTo>
                <a:lnTo>
                  <a:pt x="44070" y="8346"/>
                </a:lnTo>
                <a:lnTo>
                  <a:pt x="46830" y="9387"/>
                </a:lnTo>
                <a:lnTo>
                  <a:pt x="49629" y="10414"/>
                </a:lnTo>
                <a:lnTo>
                  <a:pt x="52505" y="11411"/>
                </a:lnTo>
                <a:lnTo>
                  <a:pt x="55495" y="12365"/>
                </a:lnTo>
                <a:lnTo>
                  <a:pt x="58638" y="13261"/>
                </a:lnTo>
                <a:lnTo>
                  <a:pt x="61973" y="14085"/>
                </a:lnTo>
                <a:lnTo>
                  <a:pt x="65537" y="14821"/>
                </a:lnTo>
                <a:lnTo>
                  <a:pt x="69369" y="15456"/>
                </a:lnTo>
                <a:lnTo>
                  <a:pt x="73507" y="15976"/>
                </a:lnTo>
                <a:lnTo>
                  <a:pt x="77989" y="16364"/>
                </a:lnTo>
                <a:lnTo>
                  <a:pt x="82854" y="16608"/>
                </a:lnTo>
                <a:lnTo>
                  <a:pt x="88140" y="16693"/>
                </a:lnTo>
                <a:lnTo>
                  <a:pt x="88140" y="16921"/>
                </a:lnTo>
                <a:lnTo>
                  <a:pt x="82854" y="16837"/>
                </a:lnTo>
                <a:lnTo>
                  <a:pt x="77989" y="16593"/>
                </a:lnTo>
                <a:lnTo>
                  <a:pt x="73507" y="16204"/>
                </a:lnTo>
                <a:lnTo>
                  <a:pt x="69369" y="15685"/>
                </a:lnTo>
                <a:lnTo>
                  <a:pt x="65537" y="15050"/>
                </a:lnTo>
                <a:lnTo>
                  <a:pt x="61973" y="14313"/>
                </a:lnTo>
                <a:lnTo>
                  <a:pt x="58638" y="13490"/>
                </a:lnTo>
                <a:lnTo>
                  <a:pt x="55495" y="12594"/>
                </a:lnTo>
                <a:lnTo>
                  <a:pt x="52505" y="11640"/>
                </a:lnTo>
                <a:lnTo>
                  <a:pt x="49629" y="10642"/>
                </a:lnTo>
                <a:lnTo>
                  <a:pt x="46830" y="9616"/>
                </a:lnTo>
                <a:lnTo>
                  <a:pt x="44070" y="8575"/>
                </a:lnTo>
                <a:lnTo>
                  <a:pt x="41309" y="7534"/>
                </a:lnTo>
                <a:lnTo>
                  <a:pt x="38510" y="6508"/>
                </a:lnTo>
                <a:lnTo>
                  <a:pt x="35634" y="5510"/>
                </a:lnTo>
                <a:lnTo>
                  <a:pt x="32644" y="4556"/>
                </a:lnTo>
                <a:lnTo>
                  <a:pt x="29501" y="3660"/>
                </a:lnTo>
                <a:lnTo>
                  <a:pt x="26166" y="2837"/>
                </a:lnTo>
                <a:lnTo>
                  <a:pt x="22602" y="2100"/>
                </a:lnTo>
                <a:lnTo>
                  <a:pt x="18770" y="1465"/>
                </a:lnTo>
                <a:lnTo>
                  <a:pt x="14632" y="946"/>
                </a:lnTo>
                <a:lnTo>
                  <a:pt x="10150" y="557"/>
                </a:lnTo>
                <a:lnTo>
                  <a:pt x="5285" y="313"/>
                </a:lnTo>
                <a:lnTo>
                  <a:pt x="0" y="228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066087" y="3431835"/>
            <a:ext cx="8059522" cy="2011680"/>
          </a:xfrm>
          <a:custGeom>
            <a:avLst/>
            <a:gdLst/>
            <a:ahLst/>
            <a:cxnLst/>
            <a:rect l="l" t="t" r="r" b="b"/>
            <a:pathLst>
              <a:path w="88140" h="22000">
                <a:moveTo>
                  <a:pt x="0" y="0"/>
                </a:moveTo>
                <a:lnTo>
                  <a:pt x="5285" y="111"/>
                </a:lnTo>
                <a:lnTo>
                  <a:pt x="10150" y="428"/>
                </a:lnTo>
                <a:lnTo>
                  <a:pt x="14632" y="935"/>
                </a:lnTo>
                <a:lnTo>
                  <a:pt x="18770" y="1611"/>
                </a:lnTo>
                <a:lnTo>
                  <a:pt x="22602" y="2439"/>
                </a:lnTo>
                <a:lnTo>
                  <a:pt x="26166" y="3398"/>
                </a:lnTo>
                <a:lnTo>
                  <a:pt x="29501" y="4471"/>
                </a:lnTo>
                <a:lnTo>
                  <a:pt x="32644" y="5638"/>
                </a:lnTo>
                <a:lnTo>
                  <a:pt x="35634" y="6881"/>
                </a:lnTo>
                <a:lnTo>
                  <a:pt x="38510" y="8180"/>
                </a:lnTo>
                <a:lnTo>
                  <a:pt x="41309" y="9517"/>
                </a:lnTo>
                <a:lnTo>
                  <a:pt x="44070" y="10873"/>
                </a:lnTo>
                <a:lnTo>
                  <a:pt x="46830" y="12229"/>
                </a:lnTo>
                <a:lnTo>
                  <a:pt x="49629" y="13566"/>
                </a:lnTo>
                <a:lnTo>
                  <a:pt x="52505" y="14866"/>
                </a:lnTo>
                <a:lnTo>
                  <a:pt x="55495" y="16108"/>
                </a:lnTo>
                <a:lnTo>
                  <a:pt x="58638" y="17275"/>
                </a:lnTo>
                <a:lnTo>
                  <a:pt x="61973" y="18348"/>
                </a:lnTo>
                <a:lnTo>
                  <a:pt x="65537" y="19308"/>
                </a:lnTo>
                <a:lnTo>
                  <a:pt x="69369" y="20135"/>
                </a:lnTo>
                <a:lnTo>
                  <a:pt x="73507" y="20812"/>
                </a:lnTo>
                <a:lnTo>
                  <a:pt x="77989" y="21318"/>
                </a:lnTo>
                <a:lnTo>
                  <a:pt x="82854" y="21636"/>
                </a:lnTo>
                <a:lnTo>
                  <a:pt x="88140" y="21746"/>
                </a:lnTo>
                <a:lnTo>
                  <a:pt x="88140" y="22000"/>
                </a:lnTo>
                <a:lnTo>
                  <a:pt x="82854" y="21890"/>
                </a:lnTo>
                <a:lnTo>
                  <a:pt x="77989" y="21572"/>
                </a:lnTo>
                <a:lnTo>
                  <a:pt x="73507" y="21065"/>
                </a:lnTo>
                <a:lnTo>
                  <a:pt x="69369" y="20389"/>
                </a:lnTo>
                <a:lnTo>
                  <a:pt x="65537" y="19562"/>
                </a:lnTo>
                <a:lnTo>
                  <a:pt x="61973" y="18602"/>
                </a:lnTo>
                <a:lnTo>
                  <a:pt x="58638" y="17529"/>
                </a:lnTo>
                <a:lnTo>
                  <a:pt x="55495" y="16362"/>
                </a:lnTo>
                <a:lnTo>
                  <a:pt x="52505" y="15119"/>
                </a:lnTo>
                <a:lnTo>
                  <a:pt x="49629" y="13820"/>
                </a:lnTo>
                <a:lnTo>
                  <a:pt x="46830" y="12483"/>
                </a:lnTo>
                <a:lnTo>
                  <a:pt x="44070" y="11127"/>
                </a:lnTo>
                <a:lnTo>
                  <a:pt x="41309" y="9771"/>
                </a:lnTo>
                <a:lnTo>
                  <a:pt x="38510" y="8434"/>
                </a:lnTo>
                <a:lnTo>
                  <a:pt x="35634" y="7135"/>
                </a:lnTo>
                <a:lnTo>
                  <a:pt x="32644" y="5892"/>
                </a:lnTo>
                <a:lnTo>
                  <a:pt x="29501" y="4725"/>
                </a:lnTo>
                <a:lnTo>
                  <a:pt x="26166" y="3652"/>
                </a:lnTo>
                <a:lnTo>
                  <a:pt x="22602" y="2693"/>
                </a:lnTo>
                <a:lnTo>
                  <a:pt x="18770" y="1865"/>
                </a:lnTo>
                <a:lnTo>
                  <a:pt x="14632" y="1189"/>
                </a:lnTo>
                <a:lnTo>
                  <a:pt x="10150" y="682"/>
                </a:lnTo>
                <a:lnTo>
                  <a:pt x="5285" y="364"/>
                </a:lnTo>
                <a:lnTo>
                  <a:pt x="0" y="254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066087" y="3345972"/>
            <a:ext cx="8059522" cy="312268"/>
          </a:xfrm>
          <a:custGeom>
            <a:avLst/>
            <a:gdLst/>
            <a:ahLst/>
            <a:cxnLst/>
            <a:rect l="l" t="t" r="r" b="b"/>
            <a:pathLst>
              <a:path w="88140" h="3415">
                <a:moveTo>
                  <a:pt x="0" y="1993"/>
                </a:moveTo>
                <a:lnTo>
                  <a:pt x="5285" y="1983"/>
                </a:lnTo>
                <a:lnTo>
                  <a:pt x="10150" y="1954"/>
                </a:lnTo>
                <a:lnTo>
                  <a:pt x="14632" y="1908"/>
                </a:lnTo>
                <a:lnTo>
                  <a:pt x="18770" y="1846"/>
                </a:lnTo>
                <a:lnTo>
                  <a:pt x="22602" y="1770"/>
                </a:lnTo>
                <a:lnTo>
                  <a:pt x="26166" y="1682"/>
                </a:lnTo>
                <a:lnTo>
                  <a:pt x="29501" y="1584"/>
                </a:lnTo>
                <a:lnTo>
                  <a:pt x="32644" y="1477"/>
                </a:lnTo>
                <a:lnTo>
                  <a:pt x="35634" y="1363"/>
                </a:lnTo>
                <a:lnTo>
                  <a:pt x="38510" y="1244"/>
                </a:lnTo>
                <a:lnTo>
                  <a:pt x="41309" y="1121"/>
                </a:lnTo>
                <a:lnTo>
                  <a:pt x="44070" y="997"/>
                </a:lnTo>
                <a:lnTo>
                  <a:pt x="46830" y="872"/>
                </a:lnTo>
                <a:lnTo>
                  <a:pt x="49629" y="750"/>
                </a:lnTo>
                <a:lnTo>
                  <a:pt x="52505" y="631"/>
                </a:lnTo>
                <a:lnTo>
                  <a:pt x="55495" y="517"/>
                </a:lnTo>
                <a:lnTo>
                  <a:pt x="58638" y="410"/>
                </a:lnTo>
                <a:lnTo>
                  <a:pt x="61973" y="312"/>
                </a:lnTo>
                <a:lnTo>
                  <a:pt x="65537" y="224"/>
                </a:lnTo>
                <a:lnTo>
                  <a:pt x="69369" y="148"/>
                </a:lnTo>
                <a:lnTo>
                  <a:pt x="73507" y="86"/>
                </a:lnTo>
                <a:lnTo>
                  <a:pt x="77989" y="39"/>
                </a:lnTo>
                <a:lnTo>
                  <a:pt x="82854" y="10"/>
                </a:lnTo>
                <a:lnTo>
                  <a:pt x="88140" y="0"/>
                </a:lnTo>
                <a:lnTo>
                  <a:pt x="88140" y="1422"/>
                </a:lnTo>
                <a:lnTo>
                  <a:pt x="82854" y="1432"/>
                </a:lnTo>
                <a:lnTo>
                  <a:pt x="77989" y="1461"/>
                </a:lnTo>
                <a:lnTo>
                  <a:pt x="73507" y="1507"/>
                </a:lnTo>
                <a:lnTo>
                  <a:pt x="69369" y="1569"/>
                </a:lnTo>
                <a:lnTo>
                  <a:pt x="65537" y="1645"/>
                </a:lnTo>
                <a:lnTo>
                  <a:pt x="61973" y="1733"/>
                </a:lnTo>
                <a:lnTo>
                  <a:pt x="58638" y="1832"/>
                </a:lnTo>
                <a:lnTo>
                  <a:pt x="55495" y="1939"/>
                </a:lnTo>
                <a:lnTo>
                  <a:pt x="52505" y="2052"/>
                </a:lnTo>
                <a:lnTo>
                  <a:pt x="49629" y="2172"/>
                </a:lnTo>
                <a:lnTo>
                  <a:pt x="46830" y="2294"/>
                </a:lnTo>
                <a:lnTo>
                  <a:pt x="44070" y="2418"/>
                </a:lnTo>
                <a:lnTo>
                  <a:pt x="41309" y="2543"/>
                </a:lnTo>
                <a:lnTo>
                  <a:pt x="38510" y="2665"/>
                </a:lnTo>
                <a:lnTo>
                  <a:pt x="35634" y="2784"/>
                </a:lnTo>
                <a:lnTo>
                  <a:pt x="32644" y="2898"/>
                </a:lnTo>
                <a:lnTo>
                  <a:pt x="29501" y="3005"/>
                </a:lnTo>
                <a:lnTo>
                  <a:pt x="26166" y="3104"/>
                </a:lnTo>
                <a:lnTo>
                  <a:pt x="22602" y="3192"/>
                </a:lnTo>
                <a:lnTo>
                  <a:pt x="18770" y="3267"/>
                </a:lnTo>
                <a:lnTo>
                  <a:pt x="14632" y="3329"/>
                </a:lnTo>
                <a:lnTo>
                  <a:pt x="10150" y="3376"/>
                </a:lnTo>
                <a:lnTo>
                  <a:pt x="5285" y="3405"/>
                </a:lnTo>
                <a:lnTo>
                  <a:pt x="0" y="3415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066087" y="3658240"/>
            <a:ext cx="8059522" cy="701070"/>
          </a:xfrm>
          <a:custGeom>
            <a:avLst/>
            <a:gdLst/>
            <a:ahLst/>
            <a:cxnLst/>
            <a:rect l="l" t="t" r="r" b="b"/>
            <a:pathLst>
              <a:path w="88140" h="7667">
                <a:moveTo>
                  <a:pt x="0" y="0"/>
                </a:moveTo>
                <a:lnTo>
                  <a:pt x="5285" y="10"/>
                </a:lnTo>
                <a:lnTo>
                  <a:pt x="10150" y="39"/>
                </a:lnTo>
                <a:lnTo>
                  <a:pt x="14632" y="86"/>
                </a:lnTo>
                <a:lnTo>
                  <a:pt x="18770" y="149"/>
                </a:lnTo>
                <a:lnTo>
                  <a:pt x="22602" y="225"/>
                </a:lnTo>
                <a:lnTo>
                  <a:pt x="26166" y="313"/>
                </a:lnTo>
                <a:lnTo>
                  <a:pt x="29501" y="412"/>
                </a:lnTo>
                <a:lnTo>
                  <a:pt x="32644" y="520"/>
                </a:lnTo>
                <a:lnTo>
                  <a:pt x="35634" y="635"/>
                </a:lnTo>
                <a:lnTo>
                  <a:pt x="38510" y="754"/>
                </a:lnTo>
                <a:lnTo>
                  <a:pt x="41309" y="878"/>
                </a:lnTo>
                <a:lnTo>
                  <a:pt x="44070" y="1003"/>
                </a:lnTo>
                <a:lnTo>
                  <a:pt x="46830" y="1128"/>
                </a:lnTo>
                <a:lnTo>
                  <a:pt x="49629" y="1251"/>
                </a:lnTo>
                <a:lnTo>
                  <a:pt x="52505" y="1371"/>
                </a:lnTo>
                <a:lnTo>
                  <a:pt x="55495" y="1486"/>
                </a:lnTo>
                <a:lnTo>
                  <a:pt x="58638" y="1593"/>
                </a:lnTo>
                <a:lnTo>
                  <a:pt x="61973" y="1692"/>
                </a:lnTo>
                <a:lnTo>
                  <a:pt x="65537" y="1781"/>
                </a:lnTo>
                <a:lnTo>
                  <a:pt x="69369" y="1857"/>
                </a:lnTo>
                <a:lnTo>
                  <a:pt x="73507" y="1919"/>
                </a:lnTo>
                <a:lnTo>
                  <a:pt x="77989" y="1966"/>
                </a:lnTo>
                <a:lnTo>
                  <a:pt x="82854" y="1995"/>
                </a:lnTo>
                <a:lnTo>
                  <a:pt x="88140" y="2006"/>
                </a:lnTo>
                <a:lnTo>
                  <a:pt x="88140" y="7667"/>
                </a:lnTo>
                <a:lnTo>
                  <a:pt x="82854" y="7657"/>
                </a:lnTo>
                <a:lnTo>
                  <a:pt x="77989" y="7627"/>
                </a:lnTo>
                <a:lnTo>
                  <a:pt x="73507" y="7581"/>
                </a:lnTo>
                <a:lnTo>
                  <a:pt x="69369" y="7518"/>
                </a:lnTo>
                <a:lnTo>
                  <a:pt x="65537" y="7442"/>
                </a:lnTo>
                <a:lnTo>
                  <a:pt x="61973" y="7353"/>
                </a:lnTo>
                <a:lnTo>
                  <a:pt x="58638" y="7255"/>
                </a:lnTo>
                <a:lnTo>
                  <a:pt x="55495" y="7147"/>
                </a:lnTo>
                <a:lnTo>
                  <a:pt x="52505" y="7032"/>
                </a:lnTo>
                <a:lnTo>
                  <a:pt x="49629" y="6912"/>
                </a:lnTo>
                <a:lnTo>
                  <a:pt x="46830" y="6789"/>
                </a:lnTo>
                <a:lnTo>
                  <a:pt x="44070" y="6664"/>
                </a:lnTo>
                <a:lnTo>
                  <a:pt x="41309" y="6539"/>
                </a:lnTo>
                <a:lnTo>
                  <a:pt x="38510" y="6416"/>
                </a:lnTo>
                <a:lnTo>
                  <a:pt x="35634" y="6296"/>
                </a:lnTo>
                <a:lnTo>
                  <a:pt x="32644" y="6181"/>
                </a:lnTo>
                <a:lnTo>
                  <a:pt x="29501" y="6074"/>
                </a:lnTo>
                <a:lnTo>
                  <a:pt x="26166" y="5975"/>
                </a:lnTo>
                <a:lnTo>
                  <a:pt x="22602" y="5886"/>
                </a:lnTo>
                <a:lnTo>
                  <a:pt x="18770" y="5810"/>
                </a:lnTo>
                <a:lnTo>
                  <a:pt x="14632" y="5747"/>
                </a:lnTo>
                <a:lnTo>
                  <a:pt x="10150" y="5701"/>
                </a:lnTo>
                <a:lnTo>
                  <a:pt x="5285" y="5671"/>
                </a:lnTo>
                <a:lnTo>
                  <a:pt x="0" y="5661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066087" y="4175882"/>
            <a:ext cx="8059522" cy="367955"/>
          </a:xfrm>
          <a:custGeom>
            <a:avLst/>
            <a:gdLst/>
            <a:ahLst/>
            <a:cxnLst/>
            <a:rect l="l" t="t" r="r" b="b"/>
            <a:pathLst>
              <a:path w="88140" h="4024">
                <a:moveTo>
                  <a:pt x="0" y="0"/>
                </a:moveTo>
                <a:lnTo>
                  <a:pt x="5285" y="19"/>
                </a:lnTo>
                <a:lnTo>
                  <a:pt x="10150" y="73"/>
                </a:lnTo>
                <a:lnTo>
                  <a:pt x="14632" y="160"/>
                </a:lnTo>
                <a:lnTo>
                  <a:pt x="18770" y="276"/>
                </a:lnTo>
                <a:lnTo>
                  <a:pt x="22602" y="417"/>
                </a:lnTo>
                <a:lnTo>
                  <a:pt x="26166" y="581"/>
                </a:lnTo>
                <a:lnTo>
                  <a:pt x="29501" y="765"/>
                </a:lnTo>
                <a:lnTo>
                  <a:pt x="32644" y="965"/>
                </a:lnTo>
                <a:lnTo>
                  <a:pt x="35634" y="1177"/>
                </a:lnTo>
                <a:lnTo>
                  <a:pt x="38510" y="1399"/>
                </a:lnTo>
                <a:lnTo>
                  <a:pt x="41309" y="1628"/>
                </a:lnTo>
                <a:lnTo>
                  <a:pt x="44070" y="1860"/>
                </a:lnTo>
                <a:lnTo>
                  <a:pt x="46830" y="2092"/>
                </a:lnTo>
                <a:lnTo>
                  <a:pt x="49629" y="2321"/>
                </a:lnTo>
                <a:lnTo>
                  <a:pt x="52505" y="2543"/>
                </a:lnTo>
                <a:lnTo>
                  <a:pt x="55495" y="2755"/>
                </a:lnTo>
                <a:lnTo>
                  <a:pt x="58638" y="2955"/>
                </a:lnTo>
                <a:lnTo>
                  <a:pt x="61973" y="3139"/>
                </a:lnTo>
                <a:lnTo>
                  <a:pt x="65537" y="3303"/>
                </a:lnTo>
                <a:lnTo>
                  <a:pt x="69369" y="3444"/>
                </a:lnTo>
                <a:lnTo>
                  <a:pt x="73507" y="3560"/>
                </a:lnTo>
                <a:lnTo>
                  <a:pt x="77989" y="3647"/>
                </a:lnTo>
                <a:lnTo>
                  <a:pt x="82854" y="3701"/>
                </a:lnTo>
                <a:lnTo>
                  <a:pt x="88140" y="3720"/>
                </a:lnTo>
                <a:lnTo>
                  <a:pt x="88140" y="4024"/>
                </a:lnTo>
                <a:lnTo>
                  <a:pt x="82854" y="4006"/>
                </a:lnTo>
                <a:lnTo>
                  <a:pt x="77989" y="3951"/>
                </a:lnTo>
                <a:lnTo>
                  <a:pt x="73507" y="3865"/>
                </a:lnTo>
                <a:lnTo>
                  <a:pt x="69369" y="3749"/>
                </a:lnTo>
                <a:lnTo>
                  <a:pt x="65537" y="3607"/>
                </a:lnTo>
                <a:lnTo>
                  <a:pt x="61973" y="3443"/>
                </a:lnTo>
                <a:lnTo>
                  <a:pt x="58638" y="3260"/>
                </a:lnTo>
                <a:lnTo>
                  <a:pt x="55495" y="3060"/>
                </a:lnTo>
                <a:lnTo>
                  <a:pt x="52505" y="2848"/>
                </a:lnTo>
                <a:lnTo>
                  <a:pt x="49629" y="2625"/>
                </a:lnTo>
                <a:lnTo>
                  <a:pt x="46830" y="2397"/>
                </a:lnTo>
                <a:lnTo>
                  <a:pt x="44070" y="2165"/>
                </a:lnTo>
                <a:lnTo>
                  <a:pt x="41309" y="1933"/>
                </a:lnTo>
                <a:lnTo>
                  <a:pt x="38510" y="1704"/>
                </a:lnTo>
                <a:lnTo>
                  <a:pt x="35634" y="1482"/>
                </a:lnTo>
                <a:lnTo>
                  <a:pt x="32644" y="1269"/>
                </a:lnTo>
                <a:lnTo>
                  <a:pt x="29501" y="1070"/>
                </a:lnTo>
                <a:lnTo>
                  <a:pt x="26166" y="886"/>
                </a:lnTo>
                <a:lnTo>
                  <a:pt x="22602" y="722"/>
                </a:lnTo>
                <a:lnTo>
                  <a:pt x="18770" y="580"/>
                </a:lnTo>
                <a:lnTo>
                  <a:pt x="14632" y="465"/>
                </a:lnTo>
                <a:lnTo>
                  <a:pt x="10150" y="378"/>
                </a:lnTo>
                <a:lnTo>
                  <a:pt x="5285" y="324"/>
                </a:lnTo>
                <a:lnTo>
                  <a:pt x="0" y="305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066087" y="4203771"/>
            <a:ext cx="8059522" cy="768462"/>
          </a:xfrm>
          <a:custGeom>
            <a:avLst/>
            <a:gdLst/>
            <a:ahLst/>
            <a:cxnLst/>
            <a:rect l="l" t="t" r="r" b="b"/>
            <a:pathLst>
              <a:path w="88140" h="8404">
                <a:moveTo>
                  <a:pt x="0" y="0"/>
                </a:moveTo>
                <a:lnTo>
                  <a:pt x="5285" y="42"/>
                </a:lnTo>
                <a:lnTo>
                  <a:pt x="10150" y="162"/>
                </a:lnTo>
                <a:lnTo>
                  <a:pt x="14632" y="354"/>
                </a:lnTo>
                <a:lnTo>
                  <a:pt x="18770" y="611"/>
                </a:lnTo>
                <a:lnTo>
                  <a:pt x="22602" y="925"/>
                </a:lnTo>
                <a:lnTo>
                  <a:pt x="26166" y="1289"/>
                </a:lnTo>
                <a:lnTo>
                  <a:pt x="29501" y="1696"/>
                </a:lnTo>
                <a:lnTo>
                  <a:pt x="32644" y="2139"/>
                </a:lnTo>
                <a:lnTo>
                  <a:pt x="35634" y="2611"/>
                </a:lnTo>
                <a:lnTo>
                  <a:pt x="38510" y="3104"/>
                </a:lnTo>
                <a:lnTo>
                  <a:pt x="41309" y="3611"/>
                </a:lnTo>
                <a:lnTo>
                  <a:pt x="44070" y="4126"/>
                </a:lnTo>
                <a:lnTo>
                  <a:pt x="46830" y="4640"/>
                </a:lnTo>
                <a:lnTo>
                  <a:pt x="49629" y="5147"/>
                </a:lnTo>
                <a:lnTo>
                  <a:pt x="52505" y="5641"/>
                </a:lnTo>
                <a:lnTo>
                  <a:pt x="55495" y="6112"/>
                </a:lnTo>
                <a:lnTo>
                  <a:pt x="58638" y="6555"/>
                </a:lnTo>
                <a:lnTo>
                  <a:pt x="61973" y="6962"/>
                </a:lnTo>
                <a:lnTo>
                  <a:pt x="65537" y="7326"/>
                </a:lnTo>
                <a:lnTo>
                  <a:pt x="69369" y="7640"/>
                </a:lnTo>
                <a:lnTo>
                  <a:pt x="73507" y="7897"/>
                </a:lnTo>
                <a:lnTo>
                  <a:pt x="77989" y="8089"/>
                </a:lnTo>
                <a:lnTo>
                  <a:pt x="82854" y="8210"/>
                </a:lnTo>
                <a:lnTo>
                  <a:pt x="88140" y="8251"/>
                </a:lnTo>
                <a:lnTo>
                  <a:pt x="88140" y="8404"/>
                </a:lnTo>
                <a:lnTo>
                  <a:pt x="82854" y="8362"/>
                </a:lnTo>
                <a:lnTo>
                  <a:pt x="77989" y="8241"/>
                </a:lnTo>
                <a:lnTo>
                  <a:pt x="73507" y="8049"/>
                </a:lnTo>
                <a:lnTo>
                  <a:pt x="69369" y="7792"/>
                </a:lnTo>
                <a:lnTo>
                  <a:pt x="65537" y="7478"/>
                </a:lnTo>
                <a:lnTo>
                  <a:pt x="61973" y="7114"/>
                </a:lnTo>
                <a:lnTo>
                  <a:pt x="58638" y="6707"/>
                </a:lnTo>
                <a:lnTo>
                  <a:pt x="55495" y="6264"/>
                </a:lnTo>
                <a:lnTo>
                  <a:pt x="52505" y="5793"/>
                </a:lnTo>
                <a:lnTo>
                  <a:pt x="49629" y="5300"/>
                </a:lnTo>
                <a:lnTo>
                  <a:pt x="46830" y="4792"/>
                </a:lnTo>
                <a:lnTo>
                  <a:pt x="44070" y="4278"/>
                </a:lnTo>
                <a:lnTo>
                  <a:pt x="41309" y="3763"/>
                </a:lnTo>
                <a:lnTo>
                  <a:pt x="38510" y="3256"/>
                </a:lnTo>
                <a:lnTo>
                  <a:pt x="35634" y="2763"/>
                </a:lnTo>
                <a:lnTo>
                  <a:pt x="32644" y="2291"/>
                </a:lnTo>
                <a:lnTo>
                  <a:pt x="29501" y="1849"/>
                </a:lnTo>
                <a:lnTo>
                  <a:pt x="26166" y="1442"/>
                </a:lnTo>
                <a:lnTo>
                  <a:pt x="22602" y="1077"/>
                </a:lnTo>
                <a:lnTo>
                  <a:pt x="18770" y="763"/>
                </a:lnTo>
                <a:lnTo>
                  <a:pt x="14632" y="507"/>
                </a:lnTo>
                <a:lnTo>
                  <a:pt x="10150" y="315"/>
                </a:lnTo>
                <a:lnTo>
                  <a:pt x="5285" y="194"/>
                </a:lnTo>
                <a:lnTo>
                  <a:pt x="0" y="152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066087" y="4217670"/>
            <a:ext cx="8059522" cy="1244407"/>
          </a:xfrm>
          <a:custGeom>
            <a:avLst/>
            <a:gdLst/>
            <a:ahLst/>
            <a:cxnLst/>
            <a:rect l="l" t="t" r="r" b="b"/>
            <a:pathLst>
              <a:path w="88140" h="13609">
                <a:moveTo>
                  <a:pt x="0" y="0"/>
                </a:moveTo>
                <a:lnTo>
                  <a:pt x="5285" y="68"/>
                </a:lnTo>
                <a:lnTo>
                  <a:pt x="10150" y="264"/>
                </a:lnTo>
                <a:lnTo>
                  <a:pt x="14632" y="576"/>
                </a:lnTo>
                <a:lnTo>
                  <a:pt x="18770" y="993"/>
                </a:lnTo>
                <a:lnTo>
                  <a:pt x="22602" y="1503"/>
                </a:lnTo>
                <a:lnTo>
                  <a:pt x="26166" y="2095"/>
                </a:lnTo>
                <a:lnTo>
                  <a:pt x="29501" y="2756"/>
                </a:lnTo>
                <a:lnTo>
                  <a:pt x="32644" y="3476"/>
                </a:lnTo>
                <a:lnTo>
                  <a:pt x="35634" y="4242"/>
                </a:lnTo>
                <a:lnTo>
                  <a:pt x="38510" y="5043"/>
                </a:lnTo>
                <a:lnTo>
                  <a:pt x="41309" y="5867"/>
                </a:lnTo>
                <a:lnTo>
                  <a:pt x="44070" y="6703"/>
                </a:lnTo>
                <a:lnTo>
                  <a:pt x="46830" y="7539"/>
                </a:lnTo>
                <a:lnTo>
                  <a:pt x="49629" y="8363"/>
                </a:lnTo>
                <a:lnTo>
                  <a:pt x="52505" y="9164"/>
                </a:lnTo>
                <a:lnTo>
                  <a:pt x="55495" y="9930"/>
                </a:lnTo>
                <a:lnTo>
                  <a:pt x="58638" y="10650"/>
                </a:lnTo>
                <a:lnTo>
                  <a:pt x="61973" y="11311"/>
                </a:lnTo>
                <a:lnTo>
                  <a:pt x="65537" y="11903"/>
                </a:lnTo>
                <a:lnTo>
                  <a:pt x="69369" y="12413"/>
                </a:lnTo>
                <a:lnTo>
                  <a:pt x="73507" y="12830"/>
                </a:lnTo>
                <a:lnTo>
                  <a:pt x="77989" y="13142"/>
                </a:lnTo>
                <a:lnTo>
                  <a:pt x="82854" y="13338"/>
                </a:lnTo>
                <a:lnTo>
                  <a:pt x="88140" y="13406"/>
                </a:lnTo>
                <a:lnTo>
                  <a:pt x="88140" y="13609"/>
                </a:lnTo>
                <a:lnTo>
                  <a:pt x="82854" y="13541"/>
                </a:lnTo>
                <a:lnTo>
                  <a:pt x="77989" y="13345"/>
                </a:lnTo>
                <a:lnTo>
                  <a:pt x="73507" y="13033"/>
                </a:lnTo>
                <a:lnTo>
                  <a:pt x="69369" y="12616"/>
                </a:lnTo>
                <a:lnTo>
                  <a:pt x="65537" y="12106"/>
                </a:lnTo>
                <a:lnTo>
                  <a:pt x="61973" y="11514"/>
                </a:lnTo>
                <a:lnTo>
                  <a:pt x="58638" y="10853"/>
                </a:lnTo>
                <a:lnTo>
                  <a:pt x="55495" y="10133"/>
                </a:lnTo>
                <a:lnTo>
                  <a:pt x="52505" y="9367"/>
                </a:lnTo>
                <a:lnTo>
                  <a:pt x="49629" y="8566"/>
                </a:lnTo>
                <a:lnTo>
                  <a:pt x="46830" y="7742"/>
                </a:lnTo>
                <a:lnTo>
                  <a:pt x="44070" y="6906"/>
                </a:lnTo>
                <a:lnTo>
                  <a:pt x="41309" y="6070"/>
                </a:lnTo>
                <a:lnTo>
                  <a:pt x="38510" y="5246"/>
                </a:lnTo>
                <a:lnTo>
                  <a:pt x="35634" y="4445"/>
                </a:lnTo>
                <a:lnTo>
                  <a:pt x="32644" y="3679"/>
                </a:lnTo>
                <a:lnTo>
                  <a:pt x="29501" y="2959"/>
                </a:lnTo>
                <a:lnTo>
                  <a:pt x="26166" y="2298"/>
                </a:lnTo>
                <a:lnTo>
                  <a:pt x="22602" y="1706"/>
                </a:lnTo>
                <a:lnTo>
                  <a:pt x="18770" y="1196"/>
                </a:lnTo>
                <a:lnTo>
                  <a:pt x="14632" y="779"/>
                </a:lnTo>
                <a:lnTo>
                  <a:pt x="10150" y="467"/>
                </a:lnTo>
                <a:lnTo>
                  <a:pt x="5285" y="271"/>
                </a:lnTo>
                <a:lnTo>
                  <a:pt x="0" y="203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066087" y="3476000"/>
            <a:ext cx="8059522" cy="954085"/>
          </a:xfrm>
          <a:custGeom>
            <a:avLst/>
            <a:gdLst/>
            <a:ahLst/>
            <a:cxnLst/>
            <a:rect l="l" t="t" r="r" b="b"/>
            <a:pathLst>
              <a:path w="88140" h="10434">
                <a:moveTo>
                  <a:pt x="0" y="9114"/>
                </a:moveTo>
                <a:lnTo>
                  <a:pt x="5285" y="9068"/>
                </a:lnTo>
                <a:lnTo>
                  <a:pt x="10150" y="8935"/>
                </a:lnTo>
                <a:lnTo>
                  <a:pt x="14632" y="8723"/>
                </a:lnTo>
                <a:lnTo>
                  <a:pt x="18770" y="8439"/>
                </a:lnTo>
                <a:lnTo>
                  <a:pt x="22602" y="8092"/>
                </a:lnTo>
                <a:lnTo>
                  <a:pt x="26166" y="7690"/>
                </a:lnTo>
                <a:lnTo>
                  <a:pt x="29501" y="7241"/>
                </a:lnTo>
                <a:lnTo>
                  <a:pt x="32644" y="6751"/>
                </a:lnTo>
                <a:lnTo>
                  <a:pt x="35634" y="6230"/>
                </a:lnTo>
                <a:lnTo>
                  <a:pt x="38510" y="5686"/>
                </a:lnTo>
                <a:lnTo>
                  <a:pt x="41309" y="5125"/>
                </a:lnTo>
                <a:lnTo>
                  <a:pt x="44070" y="4557"/>
                </a:lnTo>
                <a:lnTo>
                  <a:pt x="46830" y="3989"/>
                </a:lnTo>
                <a:lnTo>
                  <a:pt x="49629" y="3428"/>
                </a:lnTo>
                <a:lnTo>
                  <a:pt x="52505" y="2884"/>
                </a:lnTo>
                <a:lnTo>
                  <a:pt x="55495" y="2363"/>
                </a:lnTo>
                <a:lnTo>
                  <a:pt x="58638" y="1874"/>
                </a:lnTo>
                <a:lnTo>
                  <a:pt x="61973" y="1424"/>
                </a:lnTo>
                <a:lnTo>
                  <a:pt x="65537" y="1022"/>
                </a:lnTo>
                <a:lnTo>
                  <a:pt x="69369" y="675"/>
                </a:lnTo>
                <a:lnTo>
                  <a:pt x="73507" y="391"/>
                </a:lnTo>
                <a:lnTo>
                  <a:pt x="77989" y="179"/>
                </a:lnTo>
                <a:lnTo>
                  <a:pt x="82854" y="46"/>
                </a:lnTo>
                <a:lnTo>
                  <a:pt x="88140" y="0"/>
                </a:lnTo>
                <a:lnTo>
                  <a:pt x="88140" y="1320"/>
                </a:lnTo>
                <a:lnTo>
                  <a:pt x="82854" y="1366"/>
                </a:lnTo>
                <a:lnTo>
                  <a:pt x="77989" y="1499"/>
                </a:lnTo>
                <a:lnTo>
                  <a:pt x="73507" y="1712"/>
                </a:lnTo>
                <a:lnTo>
                  <a:pt x="69369" y="1995"/>
                </a:lnTo>
                <a:lnTo>
                  <a:pt x="65537" y="2342"/>
                </a:lnTo>
                <a:lnTo>
                  <a:pt x="61973" y="2744"/>
                </a:lnTo>
                <a:lnTo>
                  <a:pt x="58638" y="3194"/>
                </a:lnTo>
                <a:lnTo>
                  <a:pt x="55495" y="3683"/>
                </a:lnTo>
                <a:lnTo>
                  <a:pt x="52505" y="4204"/>
                </a:lnTo>
                <a:lnTo>
                  <a:pt x="49629" y="4748"/>
                </a:lnTo>
                <a:lnTo>
                  <a:pt x="46830" y="5309"/>
                </a:lnTo>
                <a:lnTo>
                  <a:pt x="44070" y="5877"/>
                </a:lnTo>
                <a:lnTo>
                  <a:pt x="41309" y="6446"/>
                </a:lnTo>
                <a:lnTo>
                  <a:pt x="38510" y="7006"/>
                </a:lnTo>
                <a:lnTo>
                  <a:pt x="35634" y="7551"/>
                </a:lnTo>
                <a:lnTo>
                  <a:pt x="32644" y="8071"/>
                </a:lnTo>
                <a:lnTo>
                  <a:pt x="29501" y="8561"/>
                </a:lnTo>
                <a:lnTo>
                  <a:pt x="26166" y="9010"/>
                </a:lnTo>
                <a:lnTo>
                  <a:pt x="22602" y="9413"/>
                </a:lnTo>
                <a:lnTo>
                  <a:pt x="18770" y="9759"/>
                </a:lnTo>
                <a:lnTo>
                  <a:pt x="14632" y="10043"/>
                </a:lnTo>
                <a:lnTo>
                  <a:pt x="10150" y="10255"/>
                </a:lnTo>
                <a:lnTo>
                  <a:pt x="5285" y="10388"/>
                </a:lnTo>
                <a:lnTo>
                  <a:pt x="0" y="10434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066087" y="4359311"/>
            <a:ext cx="8059522" cy="133502"/>
          </a:xfrm>
          <a:custGeom>
            <a:avLst/>
            <a:gdLst/>
            <a:ahLst/>
            <a:cxnLst/>
            <a:rect l="l" t="t" r="r" b="b"/>
            <a:pathLst>
              <a:path w="88140" h="1460">
                <a:moveTo>
                  <a:pt x="0" y="774"/>
                </a:moveTo>
                <a:lnTo>
                  <a:pt x="5285" y="771"/>
                </a:lnTo>
                <a:lnTo>
                  <a:pt x="10150" y="759"/>
                </a:lnTo>
                <a:lnTo>
                  <a:pt x="14632" y="741"/>
                </a:lnTo>
                <a:lnTo>
                  <a:pt x="18770" y="717"/>
                </a:lnTo>
                <a:lnTo>
                  <a:pt x="22602" y="688"/>
                </a:lnTo>
                <a:lnTo>
                  <a:pt x="26166" y="653"/>
                </a:lnTo>
                <a:lnTo>
                  <a:pt x="29501" y="615"/>
                </a:lnTo>
                <a:lnTo>
                  <a:pt x="32644" y="574"/>
                </a:lnTo>
                <a:lnTo>
                  <a:pt x="35634" y="529"/>
                </a:lnTo>
                <a:lnTo>
                  <a:pt x="38510" y="483"/>
                </a:lnTo>
                <a:lnTo>
                  <a:pt x="41309" y="435"/>
                </a:lnTo>
                <a:lnTo>
                  <a:pt x="44070" y="387"/>
                </a:lnTo>
                <a:lnTo>
                  <a:pt x="46830" y="339"/>
                </a:lnTo>
                <a:lnTo>
                  <a:pt x="49629" y="291"/>
                </a:lnTo>
                <a:lnTo>
                  <a:pt x="52505" y="245"/>
                </a:lnTo>
                <a:lnTo>
                  <a:pt x="55495" y="201"/>
                </a:lnTo>
                <a:lnTo>
                  <a:pt x="58638" y="159"/>
                </a:lnTo>
                <a:lnTo>
                  <a:pt x="61973" y="121"/>
                </a:lnTo>
                <a:lnTo>
                  <a:pt x="65537" y="87"/>
                </a:lnTo>
                <a:lnTo>
                  <a:pt x="69369" y="57"/>
                </a:lnTo>
                <a:lnTo>
                  <a:pt x="73507" y="33"/>
                </a:lnTo>
                <a:lnTo>
                  <a:pt x="77989" y="15"/>
                </a:lnTo>
                <a:lnTo>
                  <a:pt x="82854" y="4"/>
                </a:lnTo>
                <a:lnTo>
                  <a:pt x="88140" y="0"/>
                </a:lnTo>
                <a:lnTo>
                  <a:pt x="88140" y="685"/>
                </a:lnTo>
                <a:lnTo>
                  <a:pt x="82854" y="689"/>
                </a:lnTo>
                <a:lnTo>
                  <a:pt x="77989" y="701"/>
                </a:lnTo>
                <a:lnTo>
                  <a:pt x="73507" y="719"/>
                </a:lnTo>
                <a:lnTo>
                  <a:pt x="69369" y="743"/>
                </a:lnTo>
                <a:lnTo>
                  <a:pt x="65537" y="772"/>
                </a:lnTo>
                <a:lnTo>
                  <a:pt x="61973" y="806"/>
                </a:lnTo>
                <a:lnTo>
                  <a:pt x="58638" y="845"/>
                </a:lnTo>
                <a:lnTo>
                  <a:pt x="55495" y="886"/>
                </a:lnTo>
                <a:lnTo>
                  <a:pt x="52505" y="930"/>
                </a:lnTo>
                <a:lnTo>
                  <a:pt x="49629" y="977"/>
                </a:lnTo>
                <a:lnTo>
                  <a:pt x="46830" y="1024"/>
                </a:lnTo>
                <a:lnTo>
                  <a:pt x="44070" y="1073"/>
                </a:lnTo>
                <a:lnTo>
                  <a:pt x="41309" y="1121"/>
                </a:lnTo>
                <a:lnTo>
                  <a:pt x="38510" y="1169"/>
                </a:lnTo>
                <a:lnTo>
                  <a:pt x="35634" y="1215"/>
                </a:lnTo>
                <a:lnTo>
                  <a:pt x="32644" y="1259"/>
                </a:lnTo>
                <a:lnTo>
                  <a:pt x="29501" y="1301"/>
                </a:lnTo>
                <a:lnTo>
                  <a:pt x="26166" y="1339"/>
                </a:lnTo>
                <a:lnTo>
                  <a:pt x="22602" y="1373"/>
                </a:lnTo>
                <a:lnTo>
                  <a:pt x="18770" y="1403"/>
                </a:lnTo>
                <a:lnTo>
                  <a:pt x="14632" y="1427"/>
                </a:lnTo>
                <a:lnTo>
                  <a:pt x="10150" y="1445"/>
                </a:lnTo>
                <a:lnTo>
                  <a:pt x="5285" y="1456"/>
                </a:lnTo>
                <a:lnTo>
                  <a:pt x="0" y="1460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066087" y="4492813"/>
            <a:ext cx="8059522" cy="311079"/>
          </a:xfrm>
          <a:custGeom>
            <a:avLst/>
            <a:gdLst/>
            <a:ahLst/>
            <a:cxnLst/>
            <a:rect l="l" t="t" r="r" b="b"/>
            <a:pathLst>
              <a:path w="88140" h="3402">
                <a:moveTo>
                  <a:pt x="0" y="0"/>
                </a:moveTo>
                <a:lnTo>
                  <a:pt x="5285" y="3"/>
                </a:lnTo>
                <a:lnTo>
                  <a:pt x="10150" y="11"/>
                </a:lnTo>
                <a:lnTo>
                  <a:pt x="14632" y="24"/>
                </a:lnTo>
                <a:lnTo>
                  <a:pt x="18770" y="41"/>
                </a:lnTo>
                <a:lnTo>
                  <a:pt x="22602" y="63"/>
                </a:lnTo>
                <a:lnTo>
                  <a:pt x="26166" y="87"/>
                </a:lnTo>
                <a:lnTo>
                  <a:pt x="29501" y="115"/>
                </a:lnTo>
                <a:lnTo>
                  <a:pt x="32644" y="145"/>
                </a:lnTo>
                <a:lnTo>
                  <a:pt x="35634" y="177"/>
                </a:lnTo>
                <a:lnTo>
                  <a:pt x="38510" y="210"/>
                </a:lnTo>
                <a:lnTo>
                  <a:pt x="41309" y="244"/>
                </a:lnTo>
                <a:lnTo>
                  <a:pt x="44070" y="279"/>
                </a:lnTo>
                <a:lnTo>
                  <a:pt x="46830" y="314"/>
                </a:lnTo>
                <a:lnTo>
                  <a:pt x="49629" y="348"/>
                </a:lnTo>
                <a:lnTo>
                  <a:pt x="52505" y="382"/>
                </a:lnTo>
                <a:lnTo>
                  <a:pt x="55495" y="414"/>
                </a:lnTo>
                <a:lnTo>
                  <a:pt x="58638" y="444"/>
                </a:lnTo>
                <a:lnTo>
                  <a:pt x="61973" y="471"/>
                </a:lnTo>
                <a:lnTo>
                  <a:pt x="65537" y="496"/>
                </a:lnTo>
                <a:lnTo>
                  <a:pt x="69369" y="517"/>
                </a:lnTo>
                <a:lnTo>
                  <a:pt x="73507" y="534"/>
                </a:lnTo>
                <a:lnTo>
                  <a:pt x="77989" y="547"/>
                </a:lnTo>
                <a:lnTo>
                  <a:pt x="82854" y="556"/>
                </a:lnTo>
                <a:lnTo>
                  <a:pt x="88140" y="558"/>
                </a:lnTo>
                <a:lnTo>
                  <a:pt x="88140" y="3402"/>
                </a:lnTo>
                <a:lnTo>
                  <a:pt x="82854" y="3399"/>
                </a:lnTo>
                <a:lnTo>
                  <a:pt x="77989" y="3391"/>
                </a:lnTo>
                <a:lnTo>
                  <a:pt x="73507" y="3378"/>
                </a:lnTo>
                <a:lnTo>
                  <a:pt x="69369" y="3360"/>
                </a:lnTo>
                <a:lnTo>
                  <a:pt x="65537" y="3339"/>
                </a:lnTo>
                <a:lnTo>
                  <a:pt x="61973" y="3314"/>
                </a:lnTo>
                <a:lnTo>
                  <a:pt x="58638" y="3287"/>
                </a:lnTo>
                <a:lnTo>
                  <a:pt x="55495" y="3257"/>
                </a:lnTo>
                <a:lnTo>
                  <a:pt x="52505" y="3225"/>
                </a:lnTo>
                <a:lnTo>
                  <a:pt x="49629" y="3192"/>
                </a:lnTo>
                <a:lnTo>
                  <a:pt x="46830" y="3157"/>
                </a:lnTo>
                <a:lnTo>
                  <a:pt x="44070" y="3122"/>
                </a:lnTo>
                <a:lnTo>
                  <a:pt x="41309" y="3088"/>
                </a:lnTo>
                <a:lnTo>
                  <a:pt x="38510" y="3053"/>
                </a:lnTo>
                <a:lnTo>
                  <a:pt x="35634" y="3020"/>
                </a:lnTo>
                <a:lnTo>
                  <a:pt x="32644" y="2988"/>
                </a:lnTo>
                <a:lnTo>
                  <a:pt x="29501" y="2958"/>
                </a:lnTo>
                <a:lnTo>
                  <a:pt x="26166" y="2931"/>
                </a:lnTo>
                <a:lnTo>
                  <a:pt x="22602" y="2906"/>
                </a:lnTo>
                <a:lnTo>
                  <a:pt x="18770" y="2885"/>
                </a:lnTo>
                <a:lnTo>
                  <a:pt x="14632" y="2867"/>
                </a:lnTo>
                <a:lnTo>
                  <a:pt x="10150" y="2854"/>
                </a:lnTo>
                <a:lnTo>
                  <a:pt x="5285" y="2846"/>
                </a:lnTo>
                <a:lnTo>
                  <a:pt x="0" y="2843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066087" y="4752777"/>
            <a:ext cx="8059522" cy="254203"/>
          </a:xfrm>
          <a:custGeom>
            <a:avLst/>
            <a:gdLst/>
            <a:ahLst/>
            <a:cxnLst/>
            <a:rect l="l" t="t" r="r" b="b"/>
            <a:pathLst>
              <a:path w="88140" h="2780">
                <a:moveTo>
                  <a:pt x="0" y="0"/>
                </a:moveTo>
                <a:lnTo>
                  <a:pt x="5285" y="12"/>
                </a:lnTo>
                <a:lnTo>
                  <a:pt x="10150" y="47"/>
                </a:lnTo>
                <a:lnTo>
                  <a:pt x="14632" y="103"/>
                </a:lnTo>
                <a:lnTo>
                  <a:pt x="18770" y="178"/>
                </a:lnTo>
                <a:lnTo>
                  <a:pt x="22602" y="269"/>
                </a:lnTo>
                <a:lnTo>
                  <a:pt x="26166" y="375"/>
                </a:lnTo>
                <a:lnTo>
                  <a:pt x="29501" y="494"/>
                </a:lnTo>
                <a:lnTo>
                  <a:pt x="32644" y="622"/>
                </a:lnTo>
                <a:lnTo>
                  <a:pt x="35634" y="759"/>
                </a:lnTo>
                <a:lnTo>
                  <a:pt x="38510" y="903"/>
                </a:lnTo>
                <a:lnTo>
                  <a:pt x="41309" y="1050"/>
                </a:lnTo>
                <a:lnTo>
                  <a:pt x="44070" y="1200"/>
                </a:lnTo>
                <a:lnTo>
                  <a:pt x="46830" y="1350"/>
                </a:lnTo>
                <a:lnTo>
                  <a:pt x="49629" y="1497"/>
                </a:lnTo>
                <a:lnTo>
                  <a:pt x="52505" y="1640"/>
                </a:lnTo>
                <a:lnTo>
                  <a:pt x="55495" y="1778"/>
                </a:lnTo>
                <a:lnTo>
                  <a:pt x="58638" y="1906"/>
                </a:lnTo>
                <a:lnTo>
                  <a:pt x="61973" y="2025"/>
                </a:lnTo>
                <a:lnTo>
                  <a:pt x="65537" y="2131"/>
                </a:lnTo>
                <a:lnTo>
                  <a:pt x="69369" y="2222"/>
                </a:lnTo>
                <a:lnTo>
                  <a:pt x="73507" y="2297"/>
                </a:lnTo>
                <a:lnTo>
                  <a:pt x="77989" y="2352"/>
                </a:lnTo>
                <a:lnTo>
                  <a:pt x="82854" y="2387"/>
                </a:lnTo>
                <a:lnTo>
                  <a:pt x="88140" y="2400"/>
                </a:lnTo>
                <a:lnTo>
                  <a:pt x="88140" y="2780"/>
                </a:lnTo>
                <a:lnTo>
                  <a:pt x="82854" y="2768"/>
                </a:lnTo>
                <a:lnTo>
                  <a:pt x="77989" y="2733"/>
                </a:lnTo>
                <a:lnTo>
                  <a:pt x="73507" y="2677"/>
                </a:lnTo>
                <a:lnTo>
                  <a:pt x="69369" y="2603"/>
                </a:lnTo>
                <a:lnTo>
                  <a:pt x="65537" y="2511"/>
                </a:lnTo>
                <a:lnTo>
                  <a:pt x="61973" y="2406"/>
                </a:lnTo>
                <a:lnTo>
                  <a:pt x="58638" y="2287"/>
                </a:lnTo>
                <a:lnTo>
                  <a:pt x="55495" y="2158"/>
                </a:lnTo>
                <a:lnTo>
                  <a:pt x="52505" y="2021"/>
                </a:lnTo>
                <a:lnTo>
                  <a:pt x="49629" y="1878"/>
                </a:lnTo>
                <a:lnTo>
                  <a:pt x="46830" y="1730"/>
                </a:lnTo>
                <a:lnTo>
                  <a:pt x="44070" y="1581"/>
                </a:lnTo>
                <a:lnTo>
                  <a:pt x="41309" y="1431"/>
                </a:lnTo>
                <a:lnTo>
                  <a:pt x="38510" y="1284"/>
                </a:lnTo>
                <a:lnTo>
                  <a:pt x="35634" y="1140"/>
                </a:lnTo>
                <a:lnTo>
                  <a:pt x="32644" y="1003"/>
                </a:lnTo>
                <a:lnTo>
                  <a:pt x="29501" y="874"/>
                </a:lnTo>
                <a:lnTo>
                  <a:pt x="26166" y="756"/>
                </a:lnTo>
                <a:lnTo>
                  <a:pt x="22602" y="650"/>
                </a:lnTo>
                <a:lnTo>
                  <a:pt x="18770" y="559"/>
                </a:lnTo>
                <a:lnTo>
                  <a:pt x="14632" y="484"/>
                </a:lnTo>
                <a:lnTo>
                  <a:pt x="10150" y="428"/>
                </a:lnTo>
                <a:lnTo>
                  <a:pt x="5285" y="393"/>
                </a:lnTo>
                <a:lnTo>
                  <a:pt x="0" y="381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066087" y="4787616"/>
            <a:ext cx="8059522" cy="427208"/>
          </a:xfrm>
          <a:custGeom>
            <a:avLst/>
            <a:gdLst/>
            <a:ahLst/>
            <a:cxnLst/>
            <a:rect l="l" t="t" r="r" b="b"/>
            <a:pathLst>
              <a:path w="88140" h="4672">
                <a:moveTo>
                  <a:pt x="0" y="0"/>
                </a:moveTo>
                <a:lnTo>
                  <a:pt x="5285" y="23"/>
                </a:lnTo>
                <a:lnTo>
                  <a:pt x="10150" y="90"/>
                </a:lnTo>
                <a:lnTo>
                  <a:pt x="14632" y="198"/>
                </a:lnTo>
                <a:lnTo>
                  <a:pt x="18770" y="340"/>
                </a:lnTo>
                <a:lnTo>
                  <a:pt x="22602" y="515"/>
                </a:lnTo>
                <a:lnTo>
                  <a:pt x="26166" y="718"/>
                </a:lnTo>
                <a:lnTo>
                  <a:pt x="29501" y="945"/>
                </a:lnTo>
                <a:lnTo>
                  <a:pt x="32644" y="1192"/>
                </a:lnTo>
                <a:lnTo>
                  <a:pt x="35634" y="1454"/>
                </a:lnTo>
                <a:lnTo>
                  <a:pt x="38510" y="1729"/>
                </a:lnTo>
                <a:lnTo>
                  <a:pt x="41309" y="2011"/>
                </a:lnTo>
                <a:lnTo>
                  <a:pt x="44070" y="2298"/>
                </a:lnTo>
                <a:lnTo>
                  <a:pt x="46830" y="2584"/>
                </a:lnTo>
                <a:lnTo>
                  <a:pt x="49629" y="2867"/>
                </a:lnTo>
                <a:lnTo>
                  <a:pt x="52505" y="3142"/>
                </a:lnTo>
                <a:lnTo>
                  <a:pt x="55495" y="3404"/>
                </a:lnTo>
                <a:lnTo>
                  <a:pt x="58638" y="3651"/>
                </a:lnTo>
                <a:lnTo>
                  <a:pt x="61973" y="3878"/>
                </a:lnTo>
                <a:lnTo>
                  <a:pt x="65537" y="4080"/>
                </a:lnTo>
                <a:lnTo>
                  <a:pt x="69369" y="4255"/>
                </a:lnTo>
                <a:lnTo>
                  <a:pt x="73507" y="4398"/>
                </a:lnTo>
                <a:lnTo>
                  <a:pt x="77989" y="4505"/>
                </a:lnTo>
                <a:lnTo>
                  <a:pt x="82854" y="4572"/>
                </a:lnTo>
                <a:lnTo>
                  <a:pt x="88140" y="4596"/>
                </a:lnTo>
                <a:lnTo>
                  <a:pt x="88140" y="4672"/>
                </a:lnTo>
                <a:lnTo>
                  <a:pt x="82854" y="4649"/>
                </a:lnTo>
                <a:lnTo>
                  <a:pt x="77989" y="4581"/>
                </a:lnTo>
                <a:lnTo>
                  <a:pt x="73507" y="4474"/>
                </a:lnTo>
                <a:lnTo>
                  <a:pt x="69369" y="4331"/>
                </a:lnTo>
                <a:lnTo>
                  <a:pt x="65537" y="4157"/>
                </a:lnTo>
                <a:lnTo>
                  <a:pt x="61973" y="3954"/>
                </a:lnTo>
                <a:lnTo>
                  <a:pt x="58638" y="3727"/>
                </a:lnTo>
                <a:lnTo>
                  <a:pt x="55495" y="3480"/>
                </a:lnTo>
                <a:lnTo>
                  <a:pt x="52505" y="3218"/>
                </a:lnTo>
                <a:lnTo>
                  <a:pt x="49629" y="2943"/>
                </a:lnTo>
                <a:lnTo>
                  <a:pt x="46830" y="2661"/>
                </a:lnTo>
                <a:lnTo>
                  <a:pt x="44070" y="2374"/>
                </a:lnTo>
                <a:lnTo>
                  <a:pt x="41309" y="2087"/>
                </a:lnTo>
                <a:lnTo>
                  <a:pt x="38510" y="1805"/>
                </a:lnTo>
                <a:lnTo>
                  <a:pt x="35634" y="1530"/>
                </a:lnTo>
                <a:lnTo>
                  <a:pt x="32644" y="1268"/>
                </a:lnTo>
                <a:lnTo>
                  <a:pt x="29501" y="1021"/>
                </a:lnTo>
                <a:lnTo>
                  <a:pt x="26166" y="794"/>
                </a:lnTo>
                <a:lnTo>
                  <a:pt x="22602" y="591"/>
                </a:lnTo>
                <a:lnTo>
                  <a:pt x="18770" y="417"/>
                </a:lnTo>
                <a:lnTo>
                  <a:pt x="14632" y="274"/>
                </a:lnTo>
                <a:lnTo>
                  <a:pt x="10150" y="167"/>
                </a:lnTo>
                <a:lnTo>
                  <a:pt x="5285" y="99"/>
                </a:lnTo>
                <a:lnTo>
                  <a:pt x="0" y="76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066087" y="4794565"/>
            <a:ext cx="8059522" cy="711586"/>
          </a:xfrm>
          <a:custGeom>
            <a:avLst/>
            <a:gdLst/>
            <a:ahLst/>
            <a:cxnLst/>
            <a:rect l="l" t="t" r="r" b="b"/>
            <a:pathLst>
              <a:path w="88140" h="7782">
                <a:moveTo>
                  <a:pt x="0" y="0"/>
                </a:moveTo>
                <a:lnTo>
                  <a:pt x="5285" y="37"/>
                </a:lnTo>
                <a:lnTo>
                  <a:pt x="10150" y="144"/>
                </a:lnTo>
                <a:lnTo>
                  <a:pt x="14632" y="314"/>
                </a:lnTo>
                <a:lnTo>
                  <a:pt x="18770" y="541"/>
                </a:lnTo>
                <a:lnTo>
                  <a:pt x="22602" y="819"/>
                </a:lnTo>
                <a:lnTo>
                  <a:pt x="26166" y="1141"/>
                </a:lnTo>
                <a:lnTo>
                  <a:pt x="29501" y="1501"/>
                </a:lnTo>
                <a:lnTo>
                  <a:pt x="32644" y="1893"/>
                </a:lnTo>
                <a:lnTo>
                  <a:pt x="35634" y="2310"/>
                </a:lnTo>
                <a:lnTo>
                  <a:pt x="38510" y="2746"/>
                </a:lnTo>
                <a:lnTo>
                  <a:pt x="41309" y="3195"/>
                </a:lnTo>
                <a:lnTo>
                  <a:pt x="44070" y="3650"/>
                </a:lnTo>
                <a:lnTo>
                  <a:pt x="46830" y="4105"/>
                </a:lnTo>
                <a:lnTo>
                  <a:pt x="49629" y="4554"/>
                </a:lnTo>
                <a:lnTo>
                  <a:pt x="52505" y="4990"/>
                </a:lnTo>
                <a:lnTo>
                  <a:pt x="55495" y="5407"/>
                </a:lnTo>
                <a:lnTo>
                  <a:pt x="58638" y="5799"/>
                </a:lnTo>
                <a:lnTo>
                  <a:pt x="61973" y="6159"/>
                </a:lnTo>
                <a:lnTo>
                  <a:pt x="65537" y="6481"/>
                </a:lnTo>
                <a:lnTo>
                  <a:pt x="69369" y="6759"/>
                </a:lnTo>
                <a:lnTo>
                  <a:pt x="73507" y="6986"/>
                </a:lnTo>
                <a:lnTo>
                  <a:pt x="77989" y="7156"/>
                </a:lnTo>
                <a:lnTo>
                  <a:pt x="82854" y="7263"/>
                </a:lnTo>
                <a:lnTo>
                  <a:pt x="88140" y="7300"/>
                </a:lnTo>
                <a:lnTo>
                  <a:pt x="88140" y="7782"/>
                </a:lnTo>
                <a:lnTo>
                  <a:pt x="82854" y="7745"/>
                </a:lnTo>
                <a:lnTo>
                  <a:pt x="77989" y="7639"/>
                </a:lnTo>
                <a:lnTo>
                  <a:pt x="73507" y="7469"/>
                </a:lnTo>
                <a:lnTo>
                  <a:pt x="69369" y="7242"/>
                </a:lnTo>
                <a:lnTo>
                  <a:pt x="65537" y="6964"/>
                </a:lnTo>
                <a:lnTo>
                  <a:pt x="61973" y="6642"/>
                </a:lnTo>
                <a:lnTo>
                  <a:pt x="58638" y="6282"/>
                </a:lnTo>
                <a:lnTo>
                  <a:pt x="55495" y="5890"/>
                </a:lnTo>
                <a:lnTo>
                  <a:pt x="52505" y="5473"/>
                </a:lnTo>
                <a:lnTo>
                  <a:pt x="49629" y="5036"/>
                </a:lnTo>
                <a:lnTo>
                  <a:pt x="46830" y="4588"/>
                </a:lnTo>
                <a:lnTo>
                  <a:pt x="44070" y="4132"/>
                </a:lnTo>
                <a:lnTo>
                  <a:pt x="41309" y="3677"/>
                </a:lnTo>
                <a:lnTo>
                  <a:pt x="38510" y="3228"/>
                </a:lnTo>
                <a:lnTo>
                  <a:pt x="35634" y="2792"/>
                </a:lnTo>
                <a:lnTo>
                  <a:pt x="32644" y="2375"/>
                </a:lnTo>
                <a:lnTo>
                  <a:pt x="29501" y="1983"/>
                </a:lnTo>
                <a:lnTo>
                  <a:pt x="26166" y="1623"/>
                </a:lnTo>
                <a:lnTo>
                  <a:pt x="22602" y="1301"/>
                </a:lnTo>
                <a:lnTo>
                  <a:pt x="18770" y="1023"/>
                </a:lnTo>
                <a:lnTo>
                  <a:pt x="14632" y="796"/>
                </a:lnTo>
                <a:lnTo>
                  <a:pt x="10150" y="626"/>
                </a:lnTo>
                <a:lnTo>
                  <a:pt x="5285" y="520"/>
                </a:lnTo>
                <a:lnTo>
                  <a:pt x="0" y="483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2066087" y="3596701"/>
            <a:ext cx="8059522" cy="1405707"/>
          </a:xfrm>
          <a:custGeom>
            <a:avLst/>
            <a:gdLst/>
            <a:ahLst/>
            <a:cxnLst/>
            <a:rect l="l" t="t" r="r" b="b"/>
            <a:pathLst>
              <a:path w="88140" h="15373">
                <a:moveTo>
                  <a:pt x="0" y="14383"/>
                </a:moveTo>
                <a:lnTo>
                  <a:pt x="5285" y="14310"/>
                </a:lnTo>
                <a:lnTo>
                  <a:pt x="10150" y="14100"/>
                </a:lnTo>
                <a:lnTo>
                  <a:pt x="14632" y="13765"/>
                </a:lnTo>
                <a:lnTo>
                  <a:pt x="18770" y="13317"/>
                </a:lnTo>
                <a:lnTo>
                  <a:pt x="22602" y="12770"/>
                </a:lnTo>
                <a:lnTo>
                  <a:pt x="26166" y="12135"/>
                </a:lnTo>
                <a:lnTo>
                  <a:pt x="29501" y="11426"/>
                </a:lnTo>
                <a:lnTo>
                  <a:pt x="32644" y="10654"/>
                </a:lnTo>
                <a:lnTo>
                  <a:pt x="35634" y="9832"/>
                </a:lnTo>
                <a:lnTo>
                  <a:pt x="38510" y="8972"/>
                </a:lnTo>
                <a:lnTo>
                  <a:pt x="41309" y="8088"/>
                </a:lnTo>
                <a:lnTo>
                  <a:pt x="44070" y="7191"/>
                </a:lnTo>
                <a:lnTo>
                  <a:pt x="46830" y="6294"/>
                </a:lnTo>
                <a:lnTo>
                  <a:pt x="49629" y="5410"/>
                </a:lnTo>
                <a:lnTo>
                  <a:pt x="52505" y="4551"/>
                </a:lnTo>
                <a:lnTo>
                  <a:pt x="55495" y="3729"/>
                </a:lnTo>
                <a:lnTo>
                  <a:pt x="58638" y="2957"/>
                </a:lnTo>
                <a:lnTo>
                  <a:pt x="61973" y="2247"/>
                </a:lnTo>
                <a:lnTo>
                  <a:pt x="65537" y="1613"/>
                </a:lnTo>
                <a:lnTo>
                  <a:pt x="69369" y="1065"/>
                </a:lnTo>
                <a:lnTo>
                  <a:pt x="73507" y="618"/>
                </a:lnTo>
                <a:lnTo>
                  <a:pt x="77989" y="283"/>
                </a:lnTo>
                <a:lnTo>
                  <a:pt x="82854" y="73"/>
                </a:lnTo>
                <a:lnTo>
                  <a:pt x="88140" y="0"/>
                </a:lnTo>
                <a:lnTo>
                  <a:pt x="88140" y="990"/>
                </a:lnTo>
                <a:lnTo>
                  <a:pt x="82854" y="1063"/>
                </a:lnTo>
                <a:lnTo>
                  <a:pt x="77989" y="1273"/>
                </a:lnTo>
                <a:lnTo>
                  <a:pt x="73507" y="1608"/>
                </a:lnTo>
                <a:lnTo>
                  <a:pt x="69369" y="2055"/>
                </a:lnTo>
                <a:lnTo>
                  <a:pt x="65537" y="2603"/>
                </a:lnTo>
                <a:lnTo>
                  <a:pt x="61973" y="3237"/>
                </a:lnTo>
                <a:lnTo>
                  <a:pt x="58638" y="3947"/>
                </a:lnTo>
                <a:lnTo>
                  <a:pt x="55495" y="4719"/>
                </a:lnTo>
                <a:lnTo>
                  <a:pt x="52505" y="5541"/>
                </a:lnTo>
                <a:lnTo>
                  <a:pt x="49629" y="6400"/>
                </a:lnTo>
                <a:lnTo>
                  <a:pt x="46830" y="7285"/>
                </a:lnTo>
                <a:lnTo>
                  <a:pt x="44070" y="8181"/>
                </a:lnTo>
                <a:lnTo>
                  <a:pt x="41309" y="9078"/>
                </a:lnTo>
                <a:lnTo>
                  <a:pt x="38510" y="9963"/>
                </a:lnTo>
                <a:lnTo>
                  <a:pt x="35634" y="10822"/>
                </a:lnTo>
                <a:lnTo>
                  <a:pt x="32644" y="11644"/>
                </a:lnTo>
                <a:lnTo>
                  <a:pt x="29501" y="12416"/>
                </a:lnTo>
                <a:lnTo>
                  <a:pt x="26166" y="13125"/>
                </a:lnTo>
                <a:lnTo>
                  <a:pt x="22602" y="13760"/>
                </a:lnTo>
                <a:lnTo>
                  <a:pt x="18770" y="14307"/>
                </a:lnTo>
                <a:lnTo>
                  <a:pt x="14632" y="14755"/>
                </a:lnTo>
                <a:lnTo>
                  <a:pt x="10150" y="15090"/>
                </a:lnTo>
                <a:lnTo>
                  <a:pt x="5285" y="15300"/>
                </a:lnTo>
                <a:lnTo>
                  <a:pt x="0" y="15373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2066087" y="4421947"/>
            <a:ext cx="8059522" cy="601309"/>
          </a:xfrm>
          <a:custGeom>
            <a:avLst/>
            <a:gdLst/>
            <a:ahLst/>
            <a:cxnLst/>
            <a:rect l="l" t="t" r="r" b="b"/>
            <a:pathLst>
              <a:path w="88140" h="6576">
                <a:moveTo>
                  <a:pt x="0" y="6348"/>
                </a:moveTo>
                <a:lnTo>
                  <a:pt x="5285" y="6316"/>
                </a:lnTo>
                <a:lnTo>
                  <a:pt x="10150" y="6223"/>
                </a:lnTo>
                <a:lnTo>
                  <a:pt x="14632" y="6075"/>
                </a:lnTo>
                <a:lnTo>
                  <a:pt x="18770" y="5877"/>
                </a:lnTo>
                <a:lnTo>
                  <a:pt x="22602" y="5636"/>
                </a:lnTo>
                <a:lnTo>
                  <a:pt x="26166" y="5356"/>
                </a:lnTo>
                <a:lnTo>
                  <a:pt x="29501" y="5043"/>
                </a:lnTo>
                <a:lnTo>
                  <a:pt x="32644" y="4702"/>
                </a:lnTo>
                <a:lnTo>
                  <a:pt x="35634" y="4339"/>
                </a:lnTo>
                <a:lnTo>
                  <a:pt x="38510" y="3960"/>
                </a:lnTo>
                <a:lnTo>
                  <a:pt x="41309" y="3570"/>
                </a:lnTo>
                <a:lnTo>
                  <a:pt x="44070" y="3174"/>
                </a:lnTo>
                <a:lnTo>
                  <a:pt x="46830" y="2778"/>
                </a:lnTo>
                <a:lnTo>
                  <a:pt x="49629" y="2388"/>
                </a:lnTo>
                <a:lnTo>
                  <a:pt x="52505" y="2009"/>
                </a:lnTo>
                <a:lnTo>
                  <a:pt x="55495" y="1646"/>
                </a:lnTo>
                <a:lnTo>
                  <a:pt x="58638" y="1305"/>
                </a:lnTo>
                <a:lnTo>
                  <a:pt x="61973" y="992"/>
                </a:lnTo>
                <a:lnTo>
                  <a:pt x="65537" y="712"/>
                </a:lnTo>
                <a:lnTo>
                  <a:pt x="69369" y="470"/>
                </a:lnTo>
                <a:lnTo>
                  <a:pt x="73507" y="273"/>
                </a:lnTo>
                <a:lnTo>
                  <a:pt x="77989" y="125"/>
                </a:lnTo>
                <a:lnTo>
                  <a:pt x="82854" y="32"/>
                </a:lnTo>
                <a:lnTo>
                  <a:pt x="88140" y="0"/>
                </a:lnTo>
                <a:lnTo>
                  <a:pt x="88140" y="229"/>
                </a:lnTo>
                <a:lnTo>
                  <a:pt x="82854" y="261"/>
                </a:lnTo>
                <a:lnTo>
                  <a:pt x="77989" y="354"/>
                </a:lnTo>
                <a:lnTo>
                  <a:pt x="73507" y="502"/>
                </a:lnTo>
                <a:lnTo>
                  <a:pt x="69369" y="699"/>
                </a:lnTo>
                <a:lnTo>
                  <a:pt x="65537" y="940"/>
                </a:lnTo>
                <a:lnTo>
                  <a:pt x="61973" y="1221"/>
                </a:lnTo>
                <a:lnTo>
                  <a:pt x="58638" y="1534"/>
                </a:lnTo>
                <a:lnTo>
                  <a:pt x="55495" y="1874"/>
                </a:lnTo>
                <a:lnTo>
                  <a:pt x="52505" y="2237"/>
                </a:lnTo>
                <a:lnTo>
                  <a:pt x="49629" y="2616"/>
                </a:lnTo>
                <a:lnTo>
                  <a:pt x="46830" y="3007"/>
                </a:lnTo>
                <a:lnTo>
                  <a:pt x="44070" y="3402"/>
                </a:lnTo>
                <a:lnTo>
                  <a:pt x="41309" y="3798"/>
                </a:lnTo>
                <a:lnTo>
                  <a:pt x="38510" y="4189"/>
                </a:lnTo>
                <a:lnTo>
                  <a:pt x="35634" y="4568"/>
                </a:lnTo>
                <a:lnTo>
                  <a:pt x="32644" y="4931"/>
                </a:lnTo>
                <a:lnTo>
                  <a:pt x="29501" y="5271"/>
                </a:lnTo>
                <a:lnTo>
                  <a:pt x="26166" y="5584"/>
                </a:lnTo>
                <a:lnTo>
                  <a:pt x="22602" y="5864"/>
                </a:lnTo>
                <a:lnTo>
                  <a:pt x="18770" y="6106"/>
                </a:lnTo>
                <a:lnTo>
                  <a:pt x="14632" y="6303"/>
                </a:lnTo>
                <a:lnTo>
                  <a:pt x="10150" y="6451"/>
                </a:lnTo>
                <a:lnTo>
                  <a:pt x="5285" y="6544"/>
                </a:lnTo>
                <a:lnTo>
                  <a:pt x="0" y="6576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2066087" y="4803892"/>
            <a:ext cx="8059522" cy="263439"/>
          </a:xfrm>
          <a:custGeom>
            <a:avLst/>
            <a:gdLst/>
            <a:ahLst/>
            <a:cxnLst/>
            <a:rect l="l" t="t" r="r" b="b"/>
            <a:pathLst>
              <a:path w="88140" h="2881">
                <a:moveTo>
                  <a:pt x="0" y="2399"/>
                </a:moveTo>
                <a:lnTo>
                  <a:pt x="5285" y="2387"/>
                </a:lnTo>
                <a:lnTo>
                  <a:pt x="10150" y="2352"/>
                </a:lnTo>
                <a:lnTo>
                  <a:pt x="14632" y="2296"/>
                </a:lnTo>
                <a:lnTo>
                  <a:pt x="18770" y="2221"/>
                </a:lnTo>
                <a:lnTo>
                  <a:pt x="22602" y="2130"/>
                </a:lnTo>
                <a:lnTo>
                  <a:pt x="26166" y="2024"/>
                </a:lnTo>
                <a:lnTo>
                  <a:pt x="29501" y="1906"/>
                </a:lnTo>
                <a:lnTo>
                  <a:pt x="32644" y="1777"/>
                </a:lnTo>
                <a:lnTo>
                  <a:pt x="35634" y="1640"/>
                </a:lnTo>
                <a:lnTo>
                  <a:pt x="38510" y="1497"/>
                </a:lnTo>
                <a:lnTo>
                  <a:pt x="41309" y="1349"/>
                </a:lnTo>
                <a:lnTo>
                  <a:pt x="44070" y="1199"/>
                </a:lnTo>
                <a:lnTo>
                  <a:pt x="46830" y="1050"/>
                </a:lnTo>
                <a:lnTo>
                  <a:pt x="49629" y="902"/>
                </a:lnTo>
                <a:lnTo>
                  <a:pt x="52505" y="759"/>
                </a:lnTo>
                <a:lnTo>
                  <a:pt x="55495" y="622"/>
                </a:lnTo>
                <a:lnTo>
                  <a:pt x="58638" y="493"/>
                </a:lnTo>
                <a:lnTo>
                  <a:pt x="61973" y="375"/>
                </a:lnTo>
                <a:lnTo>
                  <a:pt x="65537" y="269"/>
                </a:lnTo>
                <a:lnTo>
                  <a:pt x="69369" y="177"/>
                </a:lnTo>
                <a:lnTo>
                  <a:pt x="73507" y="103"/>
                </a:lnTo>
                <a:lnTo>
                  <a:pt x="77989" y="47"/>
                </a:lnTo>
                <a:lnTo>
                  <a:pt x="82854" y="12"/>
                </a:lnTo>
                <a:lnTo>
                  <a:pt x="88140" y="0"/>
                </a:lnTo>
                <a:lnTo>
                  <a:pt x="88140" y="482"/>
                </a:lnTo>
                <a:lnTo>
                  <a:pt x="82854" y="494"/>
                </a:lnTo>
                <a:lnTo>
                  <a:pt x="77989" y="529"/>
                </a:lnTo>
                <a:lnTo>
                  <a:pt x="73507" y="585"/>
                </a:lnTo>
                <a:lnTo>
                  <a:pt x="69369" y="660"/>
                </a:lnTo>
                <a:lnTo>
                  <a:pt x="65537" y="751"/>
                </a:lnTo>
                <a:lnTo>
                  <a:pt x="61973" y="857"/>
                </a:lnTo>
                <a:lnTo>
                  <a:pt x="58638" y="975"/>
                </a:lnTo>
                <a:lnTo>
                  <a:pt x="55495" y="1104"/>
                </a:lnTo>
                <a:lnTo>
                  <a:pt x="52505" y="1241"/>
                </a:lnTo>
                <a:lnTo>
                  <a:pt x="49629" y="1385"/>
                </a:lnTo>
                <a:lnTo>
                  <a:pt x="46830" y="1532"/>
                </a:lnTo>
                <a:lnTo>
                  <a:pt x="44070" y="1682"/>
                </a:lnTo>
                <a:lnTo>
                  <a:pt x="41309" y="1831"/>
                </a:lnTo>
                <a:lnTo>
                  <a:pt x="38510" y="1979"/>
                </a:lnTo>
                <a:lnTo>
                  <a:pt x="35634" y="2122"/>
                </a:lnTo>
                <a:lnTo>
                  <a:pt x="32644" y="2259"/>
                </a:lnTo>
                <a:lnTo>
                  <a:pt x="29501" y="2388"/>
                </a:lnTo>
                <a:lnTo>
                  <a:pt x="26166" y="2507"/>
                </a:lnTo>
                <a:lnTo>
                  <a:pt x="22602" y="2612"/>
                </a:lnTo>
                <a:lnTo>
                  <a:pt x="18770" y="2704"/>
                </a:lnTo>
                <a:lnTo>
                  <a:pt x="14632" y="2778"/>
                </a:lnTo>
                <a:lnTo>
                  <a:pt x="10150" y="2834"/>
                </a:lnTo>
                <a:lnTo>
                  <a:pt x="5285" y="2869"/>
                </a:lnTo>
                <a:lnTo>
                  <a:pt x="0" y="2881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2066087" y="5006980"/>
            <a:ext cx="8059522" cy="76627"/>
          </a:xfrm>
          <a:custGeom>
            <a:avLst/>
            <a:gdLst/>
            <a:ahLst/>
            <a:cxnLst/>
            <a:rect l="l" t="t" r="r" b="b"/>
            <a:pathLst>
              <a:path w="88140" h="838">
                <a:moveTo>
                  <a:pt x="0" y="660"/>
                </a:moveTo>
                <a:lnTo>
                  <a:pt x="5285" y="657"/>
                </a:lnTo>
                <a:lnTo>
                  <a:pt x="10150" y="647"/>
                </a:lnTo>
                <a:lnTo>
                  <a:pt x="14632" y="632"/>
                </a:lnTo>
                <a:lnTo>
                  <a:pt x="18770" y="612"/>
                </a:lnTo>
                <a:lnTo>
                  <a:pt x="22602" y="586"/>
                </a:lnTo>
                <a:lnTo>
                  <a:pt x="26166" y="557"/>
                </a:lnTo>
                <a:lnTo>
                  <a:pt x="29501" y="525"/>
                </a:lnTo>
                <a:lnTo>
                  <a:pt x="32644" y="489"/>
                </a:lnTo>
                <a:lnTo>
                  <a:pt x="35634" y="452"/>
                </a:lnTo>
                <a:lnTo>
                  <a:pt x="38510" y="412"/>
                </a:lnTo>
                <a:lnTo>
                  <a:pt x="41309" y="372"/>
                </a:lnTo>
                <a:lnTo>
                  <a:pt x="44070" y="330"/>
                </a:lnTo>
                <a:lnTo>
                  <a:pt x="46830" y="289"/>
                </a:lnTo>
                <a:lnTo>
                  <a:pt x="49629" y="249"/>
                </a:lnTo>
                <a:lnTo>
                  <a:pt x="52505" y="209"/>
                </a:lnTo>
                <a:lnTo>
                  <a:pt x="55495" y="172"/>
                </a:lnTo>
                <a:lnTo>
                  <a:pt x="58638" y="136"/>
                </a:lnTo>
                <a:lnTo>
                  <a:pt x="61973" y="104"/>
                </a:lnTo>
                <a:lnTo>
                  <a:pt x="65537" y="74"/>
                </a:lnTo>
                <a:lnTo>
                  <a:pt x="69369" y="49"/>
                </a:lnTo>
                <a:lnTo>
                  <a:pt x="73507" y="29"/>
                </a:lnTo>
                <a:lnTo>
                  <a:pt x="77989" y="13"/>
                </a:lnTo>
                <a:lnTo>
                  <a:pt x="82854" y="4"/>
                </a:lnTo>
                <a:lnTo>
                  <a:pt x="88140" y="0"/>
                </a:lnTo>
                <a:lnTo>
                  <a:pt x="88140" y="178"/>
                </a:lnTo>
                <a:lnTo>
                  <a:pt x="82854" y="181"/>
                </a:lnTo>
                <a:lnTo>
                  <a:pt x="77989" y="191"/>
                </a:lnTo>
                <a:lnTo>
                  <a:pt x="73507" y="206"/>
                </a:lnTo>
                <a:lnTo>
                  <a:pt x="69369" y="227"/>
                </a:lnTo>
                <a:lnTo>
                  <a:pt x="65537" y="252"/>
                </a:lnTo>
                <a:lnTo>
                  <a:pt x="61973" y="281"/>
                </a:lnTo>
                <a:lnTo>
                  <a:pt x="58638" y="314"/>
                </a:lnTo>
                <a:lnTo>
                  <a:pt x="55495" y="349"/>
                </a:lnTo>
                <a:lnTo>
                  <a:pt x="52505" y="387"/>
                </a:lnTo>
                <a:lnTo>
                  <a:pt x="49629" y="426"/>
                </a:lnTo>
                <a:lnTo>
                  <a:pt x="46830" y="467"/>
                </a:lnTo>
                <a:lnTo>
                  <a:pt x="44070" y="508"/>
                </a:lnTo>
                <a:lnTo>
                  <a:pt x="41309" y="549"/>
                </a:lnTo>
                <a:lnTo>
                  <a:pt x="38510" y="590"/>
                </a:lnTo>
                <a:lnTo>
                  <a:pt x="35634" y="629"/>
                </a:lnTo>
                <a:lnTo>
                  <a:pt x="32644" y="667"/>
                </a:lnTo>
                <a:lnTo>
                  <a:pt x="29501" y="702"/>
                </a:lnTo>
                <a:lnTo>
                  <a:pt x="26166" y="735"/>
                </a:lnTo>
                <a:lnTo>
                  <a:pt x="22602" y="764"/>
                </a:lnTo>
                <a:lnTo>
                  <a:pt x="18770" y="789"/>
                </a:lnTo>
                <a:lnTo>
                  <a:pt x="14632" y="810"/>
                </a:lnTo>
                <a:lnTo>
                  <a:pt x="10150" y="825"/>
                </a:lnTo>
                <a:lnTo>
                  <a:pt x="5285" y="835"/>
                </a:lnTo>
                <a:lnTo>
                  <a:pt x="0" y="838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2066087" y="5083607"/>
            <a:ext cx="8059522" cy="263530"/>
          </a:xfrm>
          <a:custGeom>
            <a:avLst/>
            <a:gdLst/>
            <a:ahLst/>
            <a:cxnLst/>
            <a:rect l="l" t="t" r="r" b="b"/>
            <a:pathLst>
              <a:path w="88140" h="2882">
                <a:moveTo>
                  <a:pt x="0" y="0"/>
                </a:moveTo>
                <a:lnTo>
                  <a:pt x="5285" y="7"/>
                </a:lnTo>
                <a:lnTo>
                  <a:pt x="10150" y="28"/>
                </a:lnTo>
                <a:lnTo>
                  <a:pt x="14632" y="62"/>
                </a:lnTo>
                <a:lnTo>
                  <a:pt x="18770" y="106"/>
                </a:lnTo>
                <a:lnTo>
                  <a:pt x="22602" y="161"/>
                </a:lnTo>
                <a:lnTo>
                  <a:pt x="26166" y="224"/>
                </a:lnTo>
                <a:lnTo>
                  <a:pt x="29501" y="295"/>
                </a:lnTo>
                <a:lnTo>
                  <a:pt x="32644" y="372"/>
                </a:lnTo>
                <a:lnTo>
                  <a:pt x="35634" y="454"/>
                </a:lnTo>
                <a:lnTo>
                  <a:pt x="38510" y="540"/>
                </a:lnTo>
                <a:lnTo>
                  <a:pt x="41309" y="628"/>
                </a:lnTo>
                <a:lnTo>
                  <a:pt x="44070" y="718"/>
                </a:lnTo>
                <a:lnTo>
                  <a:pt x="46830" y="807"/>
                </a:lnTo>
                <a:lnTo>
                  <a:pt x="49629" y="895"/>
                </a:lnTo>
                <a:lnTo>
                  <a:pt x="52505" y="981"/>
                </a:lnTo>
                <a:lnTo>
                  <a:pt x="55495" y="1063"/>
                </a:lnTo>
                <a:lnTo>
                  <a:pt x="58638" y="1140"/>
                </a:lnTo>
                <a:lnTo>
                  <a:pt x="61973" y="1211"/>
                </a:lnTo>
                <a:lnTo>
                  <a:pt x="65537" y="1274"/>
                </a:lnTo>
                <a:lnTo>
                  <a:pt x="69369" y="1329"/>
                </a:lnTo>
                <a:lnTo>
                  <a:pt x="73507" y="1373"/>
                </a:lnTo>
                <a:lnTo>
                  <a:pt x="77989" y="1407"/>
                </a:lnTo>
                <a:lnTo>
                  <a:pt x="82854" y="1428"/>
                </a:lnTo>
                <a:lnTo>
                  <a:pt x="88140" y="1435"/>
                </a:lnTo>
                <a:lnTo>
                  <a:pt x="88140" y="2882"/>
                </a:lnTo>
                <a:lnTo>
                  <a:pt x="82854" y="2875"/>
                </a:lnTo>
                <a:lnTo>
                  <a:pt x="77989" y="2854"/>
                </a:lnTo>
                <a:lnTo>
                  <a:pt x="73507" y="2820"/>
                </a:lnTo>
                <a:lnTo>
                  <a:pt x="69369" y="2776"/>
                </a:lnTo>
                <a:lnTo>
                  <a:pt x="65537" y="2721"/>
                </a:lnTo>
                <a:lnTo>
                  <a:pt x="61973" y="2658"/>
                </a:lnTo>
                <a:lnTo>
                  <a:pt x="58638" y="2587"/>
                </a:lnTo>
                <a:lnTo>
                  <a:pt x="55495" y="2510"/>
                </a:lnTo>
                <a:lnTo>
                  <a:pt x="52505" y="2428"/>
                </a:lnTo>
                <a:lnTo>
                  <a:pt x="49629" y="2342"/>
                </a:lnTo>
                <a:lnTo>
                  <a:pt x="46830" y="2254"/>
                </a:lnTo>
                <a:lnTo>
                  <a:pt x="44070" y="2165"/>
                </a:lnTo>
                <a:lnTo>
                  <a:pt x="41309" y="2075"/>
                </a:lnTo>
                <a:lnTo>
                  <a:pt x="38510" y="1987"/>
                </a:lnTo>
                <a:lnTo>
                  <a:pt x="35634" y="1901"/>
                </a:lnTo>
                <a:lnTo>
                  <a:pt x="32644" y="1819"/>
                </a:lnTo>
                <a:lnTo>
                  <a:pt x="29501" y="1742"/>
                </a:lnTo>
                <a:lnTo>
                  <a:pt x="26166" y="1671"/>
                </a:lnTo>
                <a:lnTo>
                  <a:pt x="22602" y="1608"/>
                </a:lnTo>
                <a:lnTo>
                  <a:pt x="18770" y="1554"/>
                </a:lnTo>
                <a:lnTo>
                  <a:pt x="14632" y="1509"/>
                </a:lnTo>
                <a:lnTo>
                  <a:pt x="10150" y="1475"/>
                </a:lnTo>
                <a:lnTo>
                  <a:pt x="5285" y="1455"/>
                </a:lnTo>
                <a:lnTo>
                  <a:pt x="0" y="1447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2066087" y="5215920"/>
            <a:ext cx="8059522" cy="299557"/>
          </a:xfrm>
          <a:custGeom>
            <a:avLst/>
            <a:gdLst/>
            <a:ahLst/>
            <a:cxnLst/>
            <a:rect l="l" t="t" r="r" b="b"/>
            <a:pathLst>
              <a:path w="88140" h="3276">
                <a:moveTo>
                  <a:pt x="0" y="0"/>
                </a:moveTo>
                <a:lnTo>
                  <a:pt x="5285" y="16"/>
                </a:lnTo>
                <a:lnTo>
                  <a:pt x="10150" y="63"/>
                </a:lnTo>
                <a:lnTo>
                  <a:pt x="14632" y="137"/>
                </a:lnTo>
                <a:lnTo>
                  <a:pt x="18770" y="235"/>
                </a:lnTo>
                <a:lnTo>
                  <a:pt x="22602" y="356"/>
                </a:lnTo>
                <a:lnTo>
                  <a:pt x="26166" y="496"/>
                </a:lnTo>
                <a:lnTo>
                  <a:pt x="29501" y="653"/>
                </a:lnTo>
                <a:lnTo>
                  <a:pt x="32644" y="823"/>
                </a:lnTo>
                <a:lnTo>
                  <a:pt x="35634" y="1005"/>
                </a:lnTo>
                <a:lnTo>
                  <a:pt x="38510" y="1194"/>
                </a:lnTo>
                <a:lnTo>
                  <a:pt x="41309" y="1389"/>
                </a:lnTo>
                <a:lnTo>
                  <a:pt x="44070" y="1587"/>
                </a:lnTo>
                <a:lnTo>
                  <a:pt x="46830" y="1785"/>
                </a:lnTo>
                <a:lnTo>
                  <a:pt x="49629" y="1980"/>
                </a:lnTo>
                <a:lnTo>
                  <a:pt x="52505" y="2170"/>
                </a:lnTo>
                <a:lnTo>
                  <a:pt x="55495" y="2351"/>
                </a:lnTo>
                <a:lnTo>
                  <a:pt x="58638" y="2522"/>
                </a:lnTo>
                <a:lnTo>
                  <a:pt x="61973" y="2678"/>
                </a:lnTo>
                <a:lnTo>
                  <a:pt x="65537" y="2818"/>
                </a:lnTo>
                <a:lnTo>
                  <a:pt x="69369" y="2939"/>
                </a:lnTo>
                <a:lnTo>
                  <a:pt x="73507" y="3038"/>
                </a:lnTo>
                <a:lnTo>
                  <a:pt x="77989" y="3112"/>
                </a:lnTo>
                <a:lnTo>
                  <a:pt x="82854" y="3158"/>
                </a:lnTo>
                <a:lnTo>
                  <a:pt x="88140" y="3174"/>
                </a:lnTo>
                <a:lnTo>
                  <a:pt x="88140" y="3276"/>
                </a:lnTo>
                <a:lnTo>
                  <a:pt x="82854" y="3260"/>
                </a:lnTo>
                <a:lnTo>
                  <a:pt x="77989" y="3213"/>
                </a:lnTo>
                <a:lnTo>
                  <a:pt x="73507" y="3139"/>
                </a:lnTo>
                <a:lnTo>
                  <a:pt x="69369" y="3041"/>
                </a:lnTo>
                <a:lnTo>
                  <a:pt x="65537" y="2920"/>
                </a:lnTo>
                <a:lnTo>
                  <a:pt x="61973" y="2780"/>
                </a:lnTo>
                <a:lnTo>
                  <a:pt x="58638" y="2623"/>
                </a:lnTo>
                <a:lnTo>
                  <a:pt x="55495" y="2453"/>
                </a:lnTo>
                <a:lnTo>
                  <a:pt x="52505" y="2272"/>
                </a:lnTo>
                <a:lnTo>
                  <a:pt x="49629" y="2082"/>
                </a:lnTo>
                <a:lnTo>
                  <a:pt x="46830" y="1887"/>
                </a:lnTo>
                <a:lnTo>
                  <a:pt x="44070" y="1689"/>
                </a:lnTo>
                <a:lnTo>
                  <a:pt x="41309" y="1491"/>
                </a:lnTo>
                <a:lnTo>
                  <a:pt x="38510" y="1296"/>
                </a:lnTo>
                <a:lnTo>
                  <a:pt x="35634" y="1106"/>
                </a:lnTo>
                <a:lnTo>
                  <a:pt x="32644" y="925"/>
                </a:lnTo>
                <a:lnTo>
                  <a:pt x="29501" y="754"/>
                </a:lnTo>
                <a:lnTo>
                  <a:pt x="26166" y="598"/>
                </a:lnTo>
                <a:lnTo>
                  <a:pt x="22602" y="458"/>
                </a:lnTo>
                <a:lnTo>
                  <a:pt x="18770" y="337"/>
                </a:lnTo>
                <a:lnTo>
                  <a:pt x="14632" y="238"/>
                </a:lnTo>
                <a:lnTo>
                  <a:pt x="10150" y="164"/>
                </a:lnTo>
                <a:lnTo>
                  <a:pt x="5285" y="118"/>
                </a:lnTo>
                <a:lnTo>
                  <a:pt x="0" y="102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2066087" y="5023256"/>
            <a:ext cx="8059522" cy="367955"/>
          </a:xfrm>
          <a:custGeom>
            <a:avLst/>
            <a:gdLst/>
            <a:ahLst/>
            <a:cxnLst/>
            <a:rect l="l" t="t" r="r" b="b"/>
            <a:pathLst>
              <a:path w="88140" h="4024">
                <a:moveTo>
                  <a:pt x="0" y="3009"/>
                </a:moveTo>
                <a:lnTo>
                  <a:pt x="5285" y="2994"/>
                </a:lnTo>
                <a:lnTo>
                  <a:pt x="10150" y="2950"/>
                </a:lnTo>
                <a:lnTo>
                  <a:pt x="14632" y="2880"/>
                </a:lnTo>
                <a:lnTo>
                  <a:pt x="18770" y="2786"/>
                </a:lnTo>
                <a:lnTo>
                  <a:pt x="22602" y="2671"/>
                </a:lnTo>
                <a:lnTo>
                  <a:pt x="26166" y="2539"/>
                </a:lnTo>
                <a:lnTo>
                  <a:pt x="29501" y="2390"/>
                </a:lnTo>
                <a:lnTo>
                  <a:pt x="32644" y="2229"/>
                </a:lnTo>
                <a:lnTo>
                  <a:pt x="35634" y="2057"/>
                </a:lnTo>
                <a:lnTo>
                  <a:pt x="38510" y="1877"/>
                </a:lnTo>
                <a:lnTo>
                  <a:pt x="41309" y="1692"/>
                </a:lnTo>
                <a:lnTo>
                  <a:pt x="44070" y="1504"/>
                </a:lnTo>
                <a:lnTo>
                  <a:pt x="46830" y="1317"/>
                </a:lnTo>
                <a:lnTo>
                  <a:pt x="49629" y="1132"/>
                </a:lnTo>
                <a:lnTo>
                  <a:pt x="52505" y="952"/>
                </a:lnTo>
                <a:lnTo>
                  <a:pt x="55495" y="780"/>
                </a:lnTo>
                <a:lnTo>
                  <a:pt x="58638" y="619"/>
                </a:lnTo>
                <a:lnTo>
                  <a:pt x="61973" y="470"/>
                </a:lnTo>
                <a:lnTo>
                  <a:pt x="65537" y="337"/>
                </a:lnTo>
                <a:lnTo>
                  <a:pt x="69369" y="223"/>
                </a:lnTo>
                <a:lnTo>
                  <a:pt x="73507" y="129"/>
                </a:lnTo>
                <a:lnTo>
                  <a:pt x="77989" y="59"/>
                </a:lnTo>
                <a:lnTo>
                  <a:pt x="82854" y="15"/>
                </a:lnTo>
                <a:lnTo>
                  <a:pt x="88140" y="0"/>
                </a:lnTo>
                <a:lnTo>
                  <a:pt x="88140" y="1016"/>
                </a:lnTo>
                <a:lnTo>
                  <a:pt x="82854" y="1031"/>
                </a:lnTo>
                <a:lnTo>
                  <a:pt x="77989" y="1075"/>
                </a:lnTo>
                <a:lnTo>
                  <a:pt x="73507" y="1145"/>
                </a:lnTo>
                <a:lnTo>
                  <a:pt x="69369" y="1238"/>
                </a:lnTo>
                <a:lnTo>
                  <a:pt x="65537" y="1353"/>
                </a:lnTo>
                <a:lnTo>
                  <a:pt x="61973" y="1486"/>
                </a:lnTo>
                <a:lnTo>
                  <a:pt x="58638" y="1634"/>
                </a:lnTo>
                <a:lnTo>
                  <a:pt x="55495" y="1796"/>
                </a:lnTo>
                <a:lnTo>
                  <a:pt x="52505" y="1968"/>
                </a:lnTo>
                <a:lnTo>
                  <a:pt x="49629" y="2147"/>
                </a:lnTo>
                <a:lnTo>
                  <a:pt x="46830" y="2332"/>
                </a:lnTo>
                <a:lnTo>
                  <a:pt x="44070" y="2520"/>
                </a:lnTo>
                <a:lnTo>
                  <a:pt x="41309" y="2708"/>
                </a:lnTo>
                <a:lnTo>
                  <a:pt x="38510" y="2893"/>
                </a:lnTo>
                <a:lnTo>
                  <a:pt x="35634" y="3072"/>
                </a:lnTo>
                <a:lnTo>
                  <a:pt x="32644" y="3244"/>
                </a:lnTo>
                <a:lnTo>
                  <a:pt x="29501" y="3406"/>
                </a:lnTo>
                <a:lnTo>
                  <a:pt x="26166" y="3554"/>
                </a:lnTo>
                <a:lnTo>
                  <a:pt x="22602" y="3687"/>
                </a:lnTo>
                <a:lnTo>
                  <a:pt x="18770" y="3801"/>
                </a:lnTo>
                <a:lnTo>
                  <a:pt x="14632" y="3895"/>
                </a:lnTo>
                <a:lnTo>
                  <a:pt x="10150" y="3965"/>
                </a:lnTo>
                <a:lnTo>
                  <a:pt x="5285" y="4009"/>
                </a:lnTo>
                <a:lnTo>
                  <a:pt x="0" y="4024"/>
                </a:lnTo>
                <a:close/>
              </a:path>
            </a:pathLst>
          </a:custGeom>
          <a:solidFill>
            <a:srgbClr val="D9592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2066087" y="5391211"/>
            <a:ext cx="8059522" cy="133502"/>
          </a:xfrm>
          <a:custGeom>
            <a:avLst/>
            <a:gdLst/>
            <a:ahLst/>
            <a:cxnLst/>
            <a:rect l="l" t="t" r="r" b="b"/>
            <a:pathLst>
              <a:path w="88140" h="1460">
                <a:moveTo>
                  <a:pt x="0" y="0"/>
                </a:moveTo>
                <a:lnTo>
                  <a:pt x="5285" y="7"/>
                </a:lnTo>
                <a:lnTo>
                  <a:pt x="10150" y="27"/>
                </a:lnTo>
                <a:lnTo>
                  <a:pt x="14632" y="59"/>
                </a:lnTo>
                <a:lnTo>
                  <a:pt x="18770" y="101"/>
                </a:lnTo>
                <a:lnTo>
                  <a:pt x="22602" y="153"/>
                </a:lnTo>
                <a:lnTo>
                  <a:pt x="26166" y="213"/>
                </a:lnTo>
                <a:lnTo>
                  <a:pt x="29501" y="280"/>
                </a:lnTo>
                <a:lnTo>
                  <a:pt x="32644" y="352"/>
                </a:lnTo>
                <a:lnTo>
                  <a:pt x="35634" y="430"/>
                </a:lnTo>
                <a:lnTo>
                  <a:pt x="38510" y="511"/>
                </a:lnTo>
                <a:lnTo>
                  <a:pt x="41309" y="595"/>
                </a:lnTo>
                <a:lnTo>
                  <a:pt x="44070" y="680"/>
                </a:lnTo>
                <a:lnTo>
                  <a:pt x="46830" y="764"/>
                </a:lnTo>
                <a:lnTo>
                  <a:pt x="49629" y="848"/>
                </a:lnTo>
                <a:lnTo>
                  <a:pt x="52505" y="929"/>
                </a:lnTo>
                <a:lnTo>
                  <a:pt x="55495" y="1007"/>
                </a:lnTo>
                <a:lnTo>
                  <a:pt x="58638" y="1079"/>
                </a:lnTo>
                <a:lnTo>
                  <a:pt x="61973" y="1147"/>
                </a:lnTo>
                <a:lnTo>
                  <a:pt x="65537" y="1206"/>
                </a:lnTo>
                <a:lnTo>
                  <a:pt x="69369" y="1258"/>
                </a:lnTo>
                <a:lnTo>
                  <a:pt x="73507" y="1300"/>
                </a:lnTo>
                <a:lnTo>
                  <a:pt x="77989" y="1332"/>
                </a:lnTo>
                <a:lnTo>
                  <a:pt x="82854" y="1352"/>
                </a:lnTo>
                <a:lnTo>
                  <a:pt x="88140" y="1359"/>
                </a:lnTo>
                <a:lnTo>
                  <a:pt x="88140" y="1460"/>
                </a:lnTo>
                <a:lnTo>
                  <a:pt x="82854" y="1453"/>
                </a:lnTo>
                <a:lnTo>
                  <a:pt x="77989" y="1434"/>
                </a:lnTo>
                <a:lnTo>
                  <a:pt x="73507" y="1402"/>
                </a:lnTo>
                <a:lnTo>
                  <a:pt x="69369" y="1360"/>
                </a:lnTo>
                <a:lnTo>
                  <a:pt x="65537" y="1308"/>
                </a:lnTo>
                <a:lnTo>
                  <a:pt x="61973" y="1248"/>
                </a:lnTo>
                <a:lnTo>
                  <a:pt x="58638" y="1181"/>
                </a:lnTo>
                <a:lnTo>
                  <a:pt x="55495" y="1108"/>
                </a:lnTo>
                <a:lnTo>
                  <a:pt x="52505" y="1030"/>
                </a:lnTo>
                <a:lnTo>
                  <a:pt x="49629" y="949"/>
                </a:lnTo>
                <a:lnTo>
                  <a:pt x="46830" y="866"/>
                </a:lnTo>
                <a:lnTo>
                  <a:pt x="44070" y="781"/>
                </a:lnTo>
                <a:lnTo>
                  <a:pt x="41309" y="696"/>
                </a:lnTo>
                <a:lnTo>
                  <a:pt x="38510" y="613"/>
                </a:lnTo>
                <a:lnTo>
                  <a:pt x="35634" y="532"/>
                </a:lnTo>
                <a:lnTo>
                  <a:pt x="32644" y="454"/>
                </a:lnTo>
                <a:lnTo>
                  <a:pt x="29501" y="381"/>
                </a:lnTo>
                <a:lnTo>
                  <a:pt x="26166" y="314"/>
                </a:lnTo>
                <a:lnTo>
                  <a:pt x="22602" y="254"/>
                </a:lnTo>
                <a:lnTo>
                  <a:pt x="18770" y="202"/>
                </a:lnTo>
                <a:lnTo>
                  <a:pt x="14632" y="160"/>
                </a:lnTo>
                <a:lnTo>
                  <a:pt x="10150" y="129"/>
                </a:lnTo>
                <a:lnTo>
                  <a:pt x="5285" y="109"/>
                </a:lnTo>
                <a:lnTo>
                  <a:pt x="0" y="102"/>
                </a:lnTo>
                <a:close/>
              </a:path>
            </a:pathLst>
          </a:custGeom>
          <a:solidFill>
            <a:srgbClr val="D9592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2066087" y="3687227"/>
            <a:ext cx="8059522" cy="1802740"/>
          </a:xfrm>
          <a:custGeom>
            <a:avLst/>
            <a:gdLst/>
            <a:ahLst/>
            <a:cxnLst/>
            <a:rect l="l" t="t" r="r" b="b"/>
            <a:pathLst>
              <a:path w="88140" h="19715">
                <a:moveTo>
                  <a:pt x="0" y="19537"/>
                </a:moveTo>
                <a:lnTo>
                  <a:pt x="5285" y="19438"/>
                </a:lnTo>
                <a:lnTo>
                  <a:pt x="10150" y="19152"/>
                </a:lnTo>
                <a:lnTo>
                  <a:pt x="14632" y="18697"/>
                </a:lnTo>
                <a:lnTo>
                  <a:pt x="18770" y="18090"/>
                </a:lnTo>
                <a:lnTo>
                  <a:pt x="22602" y="17346"/>
                </a:lnTo>
                <a:lnTo>
                  <a:pt x="26166" y="16484"/>
                </a:lnTo>
                <a:lnTo>
                  <a:pt x="29501" y="15520"/>
                </a:lnTo>
                <a:lnTo>
                  <a:pt x="32644" y="14472"/>
                </a:lnTo>
                <a:lnTo>
                  <a:pt x="35634" y="13355"/>
                </a:lnTo>
                <a:lnTo>
                  <a:pt x="38510" y="12188"/>
                </a:lnTo>
                <a:lnTo>
                  <a:pt x="41309" y="10987"/>
                </a:lnTo>
                <a:lnTo>
                  <a:pt x="44070" y="9768"/>
                </a:lnTo>
                <a:lnTo>
                  <a:pt x="46830" y="8550"/>
                </a:lnTo>
                <a:lnTo>
                  <a:pt x="49629" y="7349"/>
                </a:lnTo>
                <a:lnTo>
                  <a:pt x="52505" y="6182"/>
                </a:lnTo>
                <a:lnTo>
                  <a:pt x="55495" y="5065"/>
                </a:lnTo>
                <a:lnTo>
                  <a:pt x="58638" y="4016"/>
                </a:lnTo>
                <a:lnTo>
                  <a:pt x="61973" y="3053"/>
                </a:lnTo>
                <a:lnTo>
                  <a:pt x="65537" y="2191"/>
                </a:lnTo>
                <a:lnTo>
                  <a:pt x="69369" y="1447"/>
                </a:lnTo>
                <a:lnTo>
                  <a:pt x="73507" y="839"/>
                </a:lnTo>
                <a:lnTo>
                  <a:pt x="77989" y="384"/>
                </a:lnTo>
                <a:lnTo>
                  <a:pt x="82854" y="99"/>
                </a:lnTo>
                <a:lnTo>
                  <a:pt x="88140" y="0"/>
                </a:lnTo>
                <a:lnTo>
                  <a:pt x="88140" y="178"/>
                </a:lnTo>
                <a:lnTo>
                  <a:pt x="82854" y="277"/>
                </a:lnTo>
                <a:lnTo>
                  <a:pt x="77989" y="562"/>
                </a:lnTo>
                <a:lnTo>
                  <a:pt x="73507" y="1017"/>
                </a:lnTo>
                <a:lnTo>
                  <a:pt x="69369" y="1625"/>
                </a:lnTo>
                <a:lnTo>
                  <a:pt x="65537" y="2368"/>
                </a:lnTo>
                <a:lnTo>
                  <a:pt x="61973" y="3230"/>
                </a:lnTo>
                <a:lnTo>
                  <a:pt x="58638" y="4194"/>
                </a:lnTo>
                <a:lnTo>
                  <a:pt x="55495" y="5243"/>
                </a:lnTo>
                <a:lnTo>
                  <a:pt x="52505" y="6359"/>
                </a:lnTo>
                <a:lnTo>
                  <a:pt x="49629" y="7527"/>
                </a:lnTo>
                <a:lnTo>
                  <a:pt x="46830" y="8728"/>
                </a:lnTo>
                <a:lnTo>
                  <a:pt x="44070" y="9946"/>
                </a:lnTo>
                <a:lnTo>
                  <a:pt x="41309" y="11164"/>
                </a:lnTo>
                <a:lnTo>
                  <a:pt x="38510" y="12366"/>
                </a:lnTo>
                <a:lnTo>
                  <a:pt x="35634" y="13533"/>
                </a:lnTo>
                <a:lnTo>
                  <a:pt x="32644" y="14649"/>
                </a:lnTo>
                <a:lnTo>
                  <a:pt x="29501" y="15698"/>
                </a:lnTo>
                <a:lnTo>
                  <a:pt x="26166" y="16662"/>
                </a:lnTo>
                <a:lnTo>
                  <a:pt x="22602" y="17524"/>
                </a:lnTo>
                <a:lnTo>
                  <a:pt x="18770" y="18267"/>
                </a:lnTo>
                <a:lnTo>
                  <a:pt x="14632" y="18875"/>
                </a:lnTo>
                <a:lnTo>
                  <a:pt x="10150" y="19330"/>
                </a:lnTo>
                <a:lnTo>
                  <a:pt x="5285" y="19616"/>
                </a:lnTo>
                <a:lnTo>
                  <a:pt x="0" y="19715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2066087" y="4847966"/>
            <a:ext cx="8059522" cy="658185"/>
          </a:xfrm>
          <a:custGeom>
            <a:avLst/>
            <a:gdLst/>
            <a:ahLst/>
            <a:cxnLst/>
            <a:rect l="l" t="t" r="r" b="b"/>
            <a:pathLst>
              <a:path w="88140" h="7198">
                <a:moveTo>
                  <a:pt x="0" y="7021"/>
                </a:moveTo>
                <a:lnTo>
                  <a:pt x="5285" y="6985"/>
                </a:lnTo>
                <a:lnTo>
                  <a:pt x="10150" y="6882"/>
                </a:lnTo>
                <a:lnTo>
                  <a:pt x="14632" y="6719"/>
                </a:lnTo>
                <a:lnTo>
                  <a:pt x="18770" y="6500"/>
                </a:lnTo>
                <a:lnTo>
                  <a:pt x="22602" y="6233"/>
                </a:lnTo>
                <a:lnTo>
                  <a:pt x="26166" y="5924"/>
                </a:lnTo>
                <a:lnTo>
                  <a:pt x="29501" y="5577"/>
                </a:lnTo>
                <a:lnTo>
                  <a:pt x="32644" y="5200"/>
                </a:lnTo>
                <a:lnTo>
                  <a:pt x="35634" y="4799"/>
                </a:lnTo>
                <a:lnTo>
                  <a:pt x="38510" y="4380"/>
                </a:lnTo>
                <a:lnTo>
                  <a:pt x="41309" y="3948"/>
                </a:lnTo>
                <a:lnTo>
                  <a:pt x="44070" y="3510"/>
                </a:lnTo>
                <a:lnTo>
                  <a:pt x="46830" y="3073"/>
                </a:lnTo>
                <a:lnTo>
                  <a:pt x="49629" y="2641"/>
                </a:lnTo>
                <a:lnTo>
                  <a:pt x="52505" y="2221"/>
                </a:lnTo>
                <a:lnTo>
                  <a:pt x="55495" y="1820"/>
                </a:lnTo>
                <a:lnTo>
                  <a:pt x="58638" y="1443"/>
                </a:lnTo>
                <a:lnTo>
                  <a:pt x="61973" y="1097"/>
                </a:lnTo>
                <a:lnTo>
                  <a:pt x="65537" y="787"/>
                </a:lnTo>
                <a:lnTo>
                  <a:pt x="69369" y="520"/>
                </a:lnTo>
                <a:lnTo>
                  <a:pt x="73507" y="302"/>
                </a:lnTo>
                <a:lnTo>
                  <a:pt x="77989" y="138"/>
                </a:lnTo>
                <a:lnTo>
                  <a:pt x="82854" y="36"/>
                </a:lnTo>
                <a:lnTo>
                  <a:pt x="88140" y="0"/>
                </a:lnTo>
                <a:lnTo>
                  <a:pt x="88140" y="178"/>
                </a:lnTo>
                <a:lnTo>
                  <a:pt x="82854" y="213"/>
                </a:lnTo>
                <a:lnTo>
                  <a:pt x="77989" y="316"/>
                </a:lnTo>
                <a:lnTo>
                  <a:pt x="73507" y="479"/>
                </a:lnTo>
                <a:lnTo>
                  <a:pt x="69369" y="698"/>
                </a:lnTo>
                <a:lnTo>
                  <a:pt x="65537" y="965"/>
                </a:lnTo>
                <a:lnTo>
                  <a:pt x="61973" y="1275"/>
                </a:lnTo>
                <a:lnTo>
                  <a:pt x="58638" y="1621"/>
                </a:lnTo>
                <a:lnTo>
                  <a:pt x="55495" y="1998"/>
                </a:lnTo>
                <a:lnTo>
                  <a:pt x="52505" y="2399"/>
                </a:lnTo>
                <a:lnTo>
                  <a:pt x="49629" y="2819"/>
                </a:lnTo>
                <a:lnTo>
                  <a:pt x="46830" y="3250"/>
                </a:lnTo>
                <a:lnTo>
                  <a:pt x="44070" y="3688"/>
                </a:lnTo>
                <a:lnTo>
                  <a:pt x="41309" y="4126"/>
                </a:lnTo>
                <a:lnTo>
                  <a:pt x="38510" y="4557"/>
                </a:lnTo>
                <a:lnTo>
                  <a:pt x="35634" y="4977"/>
                </a:lnTo>
                <a:lnTo>
                  <a:pt x="32644" y="5378"/>
                </a:lnTo>
                <a:lnTo>
                  <a:pt x="29501" y="5755"/>
                </a:lnTo>
                <a:lnTo>
                  <a:pt x="26166" y="6101"/>
                </a:lnTo>
                <a:lnTo>
                  <a:pt x="22602" y="6411"/>
                </a:lnTo>
                <a:lnTo>
                  <a:pt x="18770" y="6678"/>
                </a:lnTo>
                <a:lnTo>
                  <a:pt x="14632" y="6897"/>
                </a:lnTo>
                <a:lnTo>
                  <a:pt x="10150" y="7060"/>
                </a:lnTo>
                <a:lnTo>
                  <a:pt x="5285" y="7163"/>
                </a:lnTo>
                <a:lnTo>
                  <a:pt x="0" y="7198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2066087" y="5116159"/>
            <a:ext cx="8059522" cy="408554"/>
          </a:xfrm>
          <a:custGeom>
            <a:avLst/>
            <a:gdLst/>
            <a:ahLst/>
            <a:cxnLst/>
            <a:rect l="l" t="t" r="r" b="b"/>
            <a:pathLst>
              <a:path w="88140" h="4468">
                <a:moveTo>
                  <a:pt x="0" y="4265"/>
                </a:moveTo>
                <a:lnTo>
                  <a:pt x="5285" y="4244"/>
                </a:lnTo>
                <a:lnTo>
                  <a:pt x="10150" y="4181"/>
                </a:lnTo>
                <a:lnTo>
                  <a:pt x="14632" y="4082"/>
                </a:lnTo>
                <a:lnTo>
                  <a:pt x="18770" y="3949"/>
                </a:lnTo>
                <a:lnTo>
                  <a:pt x="22602" y="3787"/>
                </a:lnTo>
                <a:lnTo>
                  <a:pt x="26166" y="3599"/>
                </a:lnTo>
                <a:lnTo>
                  <a:pt x="29501" y="3388"/>
                </a:lnTo>
                <a:lnTo>
                  <a:pt x="32644" y="3159"/>
                </a:lnTo>
                <a:lnTo>
                  <a:pt x="35634" y="2916"/>
                </a:lnTo>
                <a:lnTo>
                  <a:pt x="38510" y="2661"/>
                </a:lnTo>
                <a:lnTo>
                  <a:pt x="41309" y="2398"/>
                </a:lnTo>
                <a:lnTo>
                  <a:pt x="44070" y="2132"/>
                </a:lnTo>
                <a:lnTo>
                  <a:pt x="46830" y="1866"/>
                </a:lnTo>
                <a:lnTo>
                  <a:pt x="49629" y="1604"/>
                </a:lnTo>
                <a:lnTo>
                  <a:pt x="52505" y="1349"/>
                </a:lnTo>
                <a:lnTo>
                  <a:pt x="55495" y="1106"/>
                </a:lnTo>
                <a:lnTo>
                  <a:pt x="58638" y="877"/>
                </a:lnTo>
                <a:lnTo>
                  <a:pt x="61973" y="666"/>
                </a:lnTo>
                <a:lnTo>
                  <a:pt x="65537" y="478"/>
                </a:lnTo>
                <a:lnTo>
                  <a:pt x="69369" y="316"/>
                </a:lnTo>
                <a:lnTo>
                  <a:pt x="73507" y="183"/>
                </a:lnTo>
                <a:lnTo>
                  <a:pt x="77989" y="84"/>
                </a:lnTo>
                <a:lnTo>
                  <a:pt x="82854" y="21"/>
                </a:lnTo>
                <a:lnTo>
                  <a:pt x="88140" y="0"/>
                </a:lnTo>
                <a:lnTo>
                  <a:pt x="88140" y="203"/>
                </a:lnTo>
                <a:lnTo>
                  <a:pt x="82854" y="224"/>
                </a:lnTo>
                <a:lnTo>
                  <a:pt x="77989" y="287"/>
                </a:lnTo>
                <a:lnTo>
                  <a:pt x="73507" y="386"/>
                </a:lnTo>
                <a:lnTo>
                  <a:pt x="69369" y="519"/>
                </a:lnTo>
                <a:lnTo>
                  <a:pt x="65537" y="681"/>
                </a:lnTo>
                <a:lnTo>
                  <a:pt x="61973" y="869"/>
                </a:lnTo>
                <a:lnTo>
                  <a:pt x="58638" y="1080"/>
                </a:lnTo>
                <a:lnTo>
                  <a:pt x="55495" y="1309"/>
                </a:lnTo>
                <a:lnTo>
                  <a:pt x="52505" y="1552"/>
                </a:lnTo>
                <a:lnTo>
                  <a:pt x="49629" y="1807"/>
                </a:lnTo>
                <a:lnTo>
                  <a:pt x="46830" y="2070"/>
                </a:lnTo>
                <a:lnTo>
                  <a:pt x="44070" y="2336"/>
                </a:lnTo>
                <a:lnTo>
                  <a:pt x="41309" y="2601"/>
                </a:lnTo>
                <a:lnTo>
                  <a:pt x="38510" y="2864"/>
                </a:lnTo>
                <a:lnTo>
                  <a:pt x="35634" y="3119"/>
                </a:lnTo>
                <a:lnTo>
                  <a:pt x="32644" y="3362"/>
                </a:lnTo>
                <a:lnTo>
                  <a:pt x="29501" y="3591"/>
                </a:lnTo>
                <a:lnTo>
                  <a:pt x="26166" y="3802"/>
                </a:lnTo>
                <a:lnTo>
                  <a:pt x="22602" y="3990"/>
                </a:lnTo>
                <a:lnTo>
                  <a:pt x="18770" y="4152"/>
                </a:lnTo>
                <a:lnTo>
                  <a:pt x="14632" y="4285"/>
                </a:lnTo>
                <a:lnTo>
                  <a:pt x="10150" y="4384"/>
                </a:lnTo>
                <a:lnTo>
                  <a:pt x="5285" y="4447"/>
                </a:lnTo>
                <a:lnTo>
                  <a:pt x="0" y="4468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2066087" y="5524713"/>
            <a:ext cx="8059522" cy="181143"/>
          </a:xfrm>
          <a:custGeom>
            <a:avLst/>
            <a:gdLst/>
            <a:ahLst/>
            <a:cxnLst/>
            <a:rect l="l" t="t" r="r" b="b"/>
            <a:pathLst>
              <a:path w="88140" h="1981">
                <a:moveTo>
                  <a:pt x="0" y="0"/>
                </a:moveTo>
                <a:lnTo>
                  <a:pt x="5285" y="0"/>
                </a:lnTo>
                <a:lnTo>
                  <a:pt x="10150" y="0"/>
                </a:lnTo>
                <a:lnTo>
                  <a:pt x="14632" y="0"/>
                </a:lnTo>
                <a:lnTo>
                  <a:pt x="18770" y="0"/>
                </a:lnTo>
                <a:lnTo>
                  <a:pt x="22602" y="0"/>
                </a:lnTo>
                <a:lnTo>
                  <a:pt x="26166" y="0"/>
                </a:lnTo>
                <a:lnTo>
                  <a:pt x="29501" y="0"/>
                </a:lnTo>
                <a:lnTo>
                  <a:pt x="32644" y="0"/>
                </a:lnTo>
                <a:lnTo>
                  <a:pt x="35634" y="0"/>
                </a:lnTo>
                <a:lnTo>
                  <a:pt x="38510" y="0"/>
                </a:lnTo>
                <a:lnTo>
                  <a:pt x="41309" y="0"/>
                </a:lnTo>
                <a:lnTo>
                  <a:pt x="44070" y="0"/>
                </a:lnTo>
                <a:lnTo>
                  <a:pt x="46830" y="0"/>
                </a:lnTo>
                <a:lnTo>
                  <a:pt x="49629" y="0"/>
                </a:lnTo>
                <a:lnTo>
                  <a:pt x="52505" y="0"/>
                </a:lnTo>
                <a:lnTo>
                  <a:pt x="55495" y="0"/>
                </a:lnTo>
                <a:lnTo>
                  <a:pt x="58638" y="0"/>
                </a:lnTo>
                <a:lnTo>
                  <a:pt x="61973" y="0"/>
                </a:lnTo>
                <a:lnTo>
                  <a:pt x="65537" y="0"/>
                </a:lnTo>
                <a:lnTo>
                  <a:pt x="69369" y="0"/>
                </a:lnTo>
                <a:lnTo>
                  <a:pt x="73507" y="0"/>
                </a:lnTo>
                <a:lnTo>
                  <a:pt x="77989" y="0"/>
                </a:lnTo>
                <a:lnTo>
                  <a:pt x="82854" y="0"/>
                </a:lnTo>
                <a:lnTo>
                  <a:pt x="88140" y="0"/>
                </a:lnTo>
                <a:lnTo>
                  <a:pt x="88140" y="1981"/>
                </a:lnTo>
                <a:lnTo>
                  <a:pt x="82854" y="1981"/>
                </a:lnTo>
                <a:lnTo>
                  <a:pt x="77989" y="1981"/>
                </a:lnTo>
                <a:lnTo>
                  <a:pt x="73507" y="1981"/>
                </a:lnTo>
                <a:lnTo>
                  <a:pt x="69369" y="1981"/>
                </a:lnTo>
                <a:lnTo>
                  <a:pt x="65537" y="1981"/>
                </a:lnTo>
                <a:lnTo>
                  <a:pt x="61973" y="1981"/>
                </a:lnTo>
                <a:lnTo>
                  <a:pt x="58638" y="1980"/>
                </a:lnTo>
                <a:lnTo>
                  <a:pt x="55495" y="1981"/>
                </a:lnTo>
                <a:lnTo>
                  <a:pt x="52505" y="1981"/>
                </a:lnTo>
                <a:lnTo>
                  <a:pt x="49629" y="1980"/>
                </a:lnTo>
                <a:lnTo>
                  <a:pt x="46830" y="1981"/>
                </a:lnTo>
                <a:lnTo>
                  <a:pt x="44070" y="1981"/>
                </a:lnTo>
                <a:lnTo>
                  <a:pt x="41309" y="1981"/>
                </a:lnTo>
                <a:lnTo>
                  <a:pt x="38510" y="1981"/>
                </a:lnTo>
                <a:lnTo>
                  <a:pt x="35634" y="1981"/>
                </a:lnTo>
                <a:lnTo>
                  <a:pt x="32644" y="1981"/>
                </a:lnTo>
                <a:lnTo>
                  <a:pt x="29501" y="1981"/>
                </a:lnTo>
                <a:lnTo>
                  <a:pt x="26166" y="1981"/>
                </a:lnTo>
                <a:lnTo>
                  <a:pt x="22602" y="1981"/>
                </a:lnTo>
                <a:lnTo>
                  <a:pt x="18770" y="1981"/>
                </a:lnTo>
                <a:lnTo>
                  <a:pt x="14632" y="1981"/>
                </a:lnTo>
                <a:lnTo>
                  <a:pt x="10150" y="1981"/>
                </a:lnTo>
                <a:lnTo>
                  <a:pt x="5285" y="1981"/>
                </a:lnTo>
                <a:lnTo>
                  <a:pt x="0" y="1981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956359" y="2740152"/>
            <a:ext cx="109728" cy="714985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914764"/>
            <a:ext cx="106939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Paid search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5528" y="3115932"/>
            <a:ext cx="106939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59791"/>
                </a:solidFill>
                <a:latin typeface="Barlow Condensed"/>
              </a:rPr>
              <a:t>308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56359" y="3528289"/>
            <a:ext cx="109728" cy="708020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795528" y="3699419"/>
            <a:ext cx="106939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Paid social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28" y="3900587"/>
            <a:ext cx="106939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59791"/>
                </a:solidFill>
                <a:latin typeface="Barlow Condensed"/>
              </a:rPr>
              <a:t>305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956359" y="4309461"/>
            <a:ext cx="109728" cy="529274"/>
          </a:xfrm>
          <a:prstGeom prst="roundRect">
            <a:avLst>
              <a:gd name="adj" fmla="val 16666"/>
            </a:avLst>
          </a:prstGeom>
          <a:solidFill>
            <a:srgbClr val="D551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795528" y="4391218"/>
            <a:ext cx="106939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Organic search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5528" y="4592386"/>
            <a:ext cx="106939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59791"/>
                </a:solidFill>
                <a:latin typeface="Barlow Condensed"/>
              </a:rPr>
              <a:t>228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956359" y="4911887"/>
            <a:ext cx="109728" cy="313386"/>
          </a:xfrm>
          <a:prstGeom prst="roundRect">
            <a:avLst>
              <a:gd name="adj" fmla="val 16666"/>
            </a:avLst>
          </a:prstGeom>
          <a:solidFill>
            <a:srgbClr val="3987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795528" y="4885700"/>
            <a:ext cx="106939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AI assistants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56359" y="5298425"/>
            <a:ext cx="109728" cy="102141"/>
          </a:xfrm>
          <a:prstGeom prst="roundRect">
            <a:avLst>
              <a:gd name="adj" fmla="val 17904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795528" y="5166616"/>
            <a:ext cx="106939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Direct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956359" y="5473718"/>
            <a:ext cx="109728" cy="23213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795528" y="5406907"/>
            <a:ext cx="106939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Other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125608" y="2740152"/>
            <a:ext cx="109728" cy="963372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10326776" y="3038958"/>
            <a:ext cx="116083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Paid search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26776" y="3240126"/>
            <a:ext cx="116083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415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125608" y="3776676"/>
            <a:ext cx="109728" cy="666236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0326776" y="3926914"/>
            <a:ext cx="116083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Paid social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326776" y="4128082"/>
            <a:ext cx="116083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287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0125608" y="4516064"/>
            <a:ext cx="109728" cy="348207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10326776" y="4507287"/>
            <a:ext cx="116083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Organic search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125608" y="4937423"/>
            <a:ext cx="109728" cy="197317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10326776" y="4853201"/>
            <a:ext cx="116083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Direct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125608" y="5207892"/>
            <a:ext cx="109728" cy="139283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10326776" y="5094653"/>
            <a:ext cx="116083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AI assistants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125608" y="5420326"/>
            <a:ext cx="109728" cy="285530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10326776" y="5380211"/>
            <a:ext cx="1160831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Other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1,120 traced leads. Bands that cross changed channel on the way. Other: Email, Organic social, Referral.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channels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open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and which close.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3431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First touch against last touch,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118360"/>
          <a:ext cx="10600639" cy="361492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credited to each channel by first touch and by last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2990"/>
            </a:avLst>
          </a:prstGeom>
          <a:solidFill>
            <a:srgbClr val="0F26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Openers vs closers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10845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Organic search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starts more journeys than it gets credit for.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3434588"/>
            <a:ext cx="9229039" cy="25547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Organic search opened 228 journeys and closed 150.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3C2BD"/>
                </a:solidFill>
                <a:latin typeface="Barlow"/>
              </a:rPr>
              <a:t>Paid search closed 415; 154 of them started on another channel.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Fair credit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Credit per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channel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, three ways.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First touch credits the opener, last touch the closer, the 50/50 split shares each lead between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 credit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9" cy="383438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361.5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−53.5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287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296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150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189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60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97.5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64.5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−20.5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48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36.5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27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8343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50489" y="265694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4849" y="273009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4849" y="273009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155100" y="2666086"/>
            <a:ext cx="1038301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155100" y="2666086"/>
            <a:ext cx="103830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Overcredited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489" y="30403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305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44849" y="311353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244849" y="3113532"/>
            <a:ext cx="180683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155100" y="3049524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155100" y="3049524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489" y="342381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228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44849" y="349697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4244849" y="3496970"/>
            <a:ext cx="135068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0155100" y="3432962"/>
            <a:ext cx="1008126" cy="219456"/>
          </a:xfrm>
          <a:prstGeom prst="roundRect">
            <a:avLst>
              <a:gd name="adj" fmla="val 50000"/>
            </a:avLst>
          </a:prstGeom>
          <a:solidFill>
            <a:srgbClr val="152D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155100" y="3432962"/>
            <a:ext cx="100812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A58E"/>
                </a:solidFill>
                <a:latin typeface="Barlow"/>
              </a:rPr>
              <a:t>Undervalued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0489" y="380725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135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4849" y="3880409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4849" y="3880409"/>
            <a:ext cx="79974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155100" y="3816401"/>
            <a:ext cx="1008126" cy="219456"/>
          </a:xfrm>
          <a:prstGeom prst="roundRect">
            <a:avLst>
              <a:gd name="adj" fmla="val 50000"/>
            </a:avLst>
          </a:prstGeom>
          <a:solidFill>
            <a:srgbClr val="152D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155100" y="3816401"/>
            <a:ext cx="100812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A58E"/>
                </a:solidFill>
                <a:latin typeface="Barlow"/>
              </a:rPr>
              <a:t>Undervalued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0489" y="41906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44849" y="4263847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4244849" y="4263847"/>
            <a:ext cx="26065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10155100" y="4199839"/>
            <a:ext cx="1038301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155100" y="4199839"/>
            <a:ext cx="103830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Overcredited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0489" y="457413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56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44849" y="464728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4244849" y="4647286"/>
            <a:ext cx="33174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10155100" y="4583278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10155100" y="4583278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0489" y="49575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44849" y="503072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4244849" y="5030724"/>
            <a:ext cx="20734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10155100" y="4966716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155100" y="4966716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50489" y="534101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44849" y="541416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244849" y="5414162"/>
            <a:ext cx="53316" cy="91440"/>
          </a:xfrm>
          <a:prstGeom prst="roundRect">
            <a:avLst>
              <a:gd name="adj" fmla="val 1715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10155100" y="5350154"/>
            <a:ext cx="1038301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155100" y="5350154"/>
            <a:ext cx="103830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Overcredited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Undervalued: the 50/50 split gives the channel more credit than last click does.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Revenue credit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channel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$100K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$97.7K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−$2,340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$64.4K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$68.4K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+$3,995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$31.8K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$34.6K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+$2,865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$31K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$18.3K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−$12.7K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$15.3K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$16.1K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+$822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$4,090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$13.3K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+$9,192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$4,005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$2,165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−$1,840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F3F5F8"/>
                          </a:solidFill>
                          <a:latin typeface="Barlow Condensed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$0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0489" y="1952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$95.4K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155100" y="1961388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155100" y="1961388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0489" y="24185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$72.4K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44849" y="249174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244849" y="2491740"/>
            <a:ext cx="138535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155100" y="2427732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155100" y="2427732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489" y="28849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$37.5K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44849" y="295808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244849" y="2958084"/>
            <a:ext cx="71744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155100" y="2894076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155100" y="2894076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0489" y="33512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$5,585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4849" y="3424428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4849" y="3424428"/>
            <a:ext cx="10682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155100" y="3360420"/>
            <a:ext cx="1038301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155100" y="3360420"/>
            <a:ext cx="103830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Overcredited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0489" y="38176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$17K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44849" y="389077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4244849" y="3890772"/>
            <a:ext cx="32439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155100" y="3826764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155100" y="3826764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0489" y="42839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$22.5K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44849" y="435711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4244849" y="4357116"/>
            <a:ext cx="42987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155100" y="4293108"/>
            <a:ext cx="1008126" cy="219456"/>
          </a:xfrm>
          <a:prstGeom prst="roundRect">
            <a:avLst>
              <a:gd name="adj" fmla="val 50000"/>
            </a:avLst>
          </a:prstGeom>
          <a:solidFill>
            <a:srgbClr val="152D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155100" y="4293108"/>
            <a:ext cx="100812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A58E"/>
                </a:solidFill>
                <a:latin typeface="Barlow"/>
              </a:rPr>
              <a:t>Undervalued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0489" y="47503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$325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44849" y="482346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244849" y="4823460"/>
            <a:ext cx="27432" cy="91440"/>
          </a:xfrm>
          <a:prstGeom prst="roundRect">
            <a:avLst>
              <a:gd name="adj" fmla="val 33333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10155100" y="4759452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10155100" y="4759452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50489" y="5216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$700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849" y="528980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4244849" y="5289804"/>
            <a:ext cx="27432" cy="91440"/>
          </a:xfrm>
          <a:prstGeom prst="roundRect">
            <a:avLst>
              <a:gd name="adj" fmla="val 33333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10155100" y="5225796"/>
            <a:ext cx="56098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155100" y="5225796"/>
            <a:ext cx="56098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Even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Revenue from 219 won CRM deals matched to these leads by email, credited the same three ways.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Give every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channel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fair credit.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Reporting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Judge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Organic search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on first touch, not last click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Last click gives it 150 leads; the 50/50 split gives it 189. Report both so budget follows the channel that finds people.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Budget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Keep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Paid search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as the closer, and fund its openers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closed 415 journeys; 154 of them started on another channel. Its results depend on the channels that bring people in first.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Content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Count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AI assistants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as an opener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00" b="0" i="0">
                <a:solidFill>
                  <a:srgbClr val="B3C2BD"/>
                </a:solidFill>
                <a:latin typeface="Barlow"/>
              </a:rPr>
              <a:t>They were the first visit for 135 leads and the converting visit for 60. Pages that answer questions clearly keep them recommending you.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Revenue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Credit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AI assistants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for the revenue they find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43763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By first touch they found $22.5K of revenue; last click gives them $4,090.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Journeys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judge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Organic search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on first touch. It opens 228 journeys and closes 150.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 traced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Changed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31%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opener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487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00" b="1" i="0">
                <a:solidFill>
                  <a:srgbClr val="F3F5F8"/>
                </a:solidFill>
                <a:latin typeface="Barlow Condensed"/>
              </a:rPr>
              <a:t>Paid search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closer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487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00" b="1" i="0">
                <a:solidFill>
                  <a:srgbClr val="F3F5F8"/>
                </a:solidFill>
                <a:latin typeface="Barlow Condensed"/>
              </a:rPr>
              <a:t>Paid search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Changed-channel share moved from 34% in August to 31%.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Most undervalued by last click: Organic search (+78).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Paid search closed the most journeys: 415.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First touch: the first visit UTM Grabber Premium recorded for the person (first-touch source, medium, referrer and landing page). Last touch: the visit that converted.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50/50 split: each lead gives half its credit to its first-touch channel and half to its last-touch channel; a lead that stayed on one channel gives that channel full credit.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Channels: Paid search is a paid click from a search engine (cpc tags or a Google or Microsoft click ID); Paid social is a paid click from a social platform (paid social tags or a Meta click ID); Organic search is an unpaid visit from a search engine; AI assistants is a visit from an AI assistant such as ChatGPT or Perplexity; Direct is a typed URL, bookmark or untagged link; Referral is a link on another website; Organic social is an unpaid social post or profile link; Email is an email or newsletter link.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Revenue: 219 won CRM deals matched to these leads by email.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Customer journeys,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