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nstrument Serif" charset="0"/>
      <p:regular r:id="rId13"/>
      <p:italic r:id="rId14"/>
    </p:embeddedFont>
    <p:embeddedFont>
      <p:font typeface="Geist" charset="0"/>
      <p:regular r:id="rId15"/>
    </p:embeddedFont>
    <p:embeddedFont>
      <p:font typeface="Geist Mono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DAILY PULSE · WEDNESDAY, SEP 30,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871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48 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, 28% above average.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1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Google sent the most (22); Newsletter rose to 4 against 1 a day.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197408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6997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4538" y="5806440"/>
            <a:ext cx="19740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48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32456" y="5806440"/>
            <a:ext cx="20617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74675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06776" y="5806440"/>
            <a:ext cx="17873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306" y="5806440"/>
            <a:ext cx="20617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$647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85614" y="5806440"/>
            <a:ext cx="19524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89991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59934" y="5806440"/>
            <a:ext cx="16781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50814" y="5806440"/>
            <a:ext cx="19524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$289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2955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94385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0387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8779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48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ON WEDNESDAY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+28%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−13%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VS LAST WEDNESDAY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Google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SOURCE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$936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 SPEND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the 7-day average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Daily pulse,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WHAT MOVED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moved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against the usual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1D7A4A"/>
                </a:solidFill>
                <a:latin typeface="Instrument Serif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from Newsletter, against 1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Regulars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1D7A4A"/>
                </a:solidFill>
                <a:latin typeface="Instrument Serif"/>
              </a:rPr>
              <a:t>5 of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sources that send leads most days showed 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Untagged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of the day's leads had no UTM source (6)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Daily pulse,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Top sources of the day's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751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95528" y="1691640"/>
            <a:ext cx="9321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Google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819148" y="1737360"/>
            <a:ext cx="8434019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362895" y="16916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44835" y="16916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148840"/>
            <a:ext cx="9321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Facebook</a:t>
            </a:r>
          </a:p>
        </p:txBody>
      </p:sp>
      <p:sp>
        <p:nvSpPr>
          <p:cNvPr id="9" name="Rectangle 8"/>
          <p:cNvSpPr/>
          <p:nvPr/>
        </p:nvSpPr>
        <p:spPr>
          <a:xfrm>
            <a:off x="1819148" y="2194560"/>
            <a:ext cx="2300187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895" y="21488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47045" y="21488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606040"/>
            <a:ext cx="9321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Direct visits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19148" y="2651760"/>
            <a:ext cx="191682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362895" y="26060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50855" y="2606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63240"/>
            <a:ext cx="9321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Instagram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19148" y="3108960"/>
            <a:ext cx="1533458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362895" y="30632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9585" y="30632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Daily pulse,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Find what lifted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Newsletter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4 leads against 1 a day. If an ad, email or post is behind it, keep it running.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669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Keep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running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sent 22 of the day's 48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Daily pulse,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DAY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find what lifted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Newsletter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sent 4 leads against 1 a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Daily pulse,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