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Barlow" charset="0"/>
      <p:regular r:id="rId14"/>
      <p:bold r:id="rId15"/>
    </p:embeddedFont>
    <p:embeddedFont>
      <p:font typeface="Barlow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645.0</c:v>
                </c:pt>
                <c:pt idx="2">
                  <c:v>645.0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674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702.0</c:v>
                </c:pt>
                <c:pt idx="1">
                  <c:v>0</c:v>
                </c:pt>
                <c:pt idx="2">
                  <c:v>0</c:v>
                </c:pt>
                <c:pt idx="3">
                  <c:v>674.0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4ED38A"/>
            </a:solidFill>
            <a:ln>
              <a:noFill/>
            </a:ln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+30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30.0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FF7B7B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101418"/>
                        </a:solidFill>
                        <a:latin typeface="Barlow"/>
                      </a:rPr>
                      <a:t>−57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57.0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Budget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63140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F3F5F8"/>
                </a:solidFill>
                <a:latin typeface="Barlow"/>
              </a:rPr>
              <a:t>Moving 20% from Meta Ads to </a:t>
            </a:r>
            <a:r>
              <a:rPr sz="50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would cost 17 to 38 leads.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Meta Ads brought 287 leads and Google Ads brought 415 leads in September. Spend: $9,100 on Meta Ads, $18.8K on Google Ads.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150212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187589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Google 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32708" y="5806440"/>
            <a:ext cx="2150212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$18.8K spend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89881" y="5806440"/>
            <a:ext cx="202128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5104181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64201" y="5806440"/>
            <a:ext cx="17469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Meta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6800" y="5806440"/>
            <a:ext cx="202128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$9,100 spend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2602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721690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6922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5262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assumption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Real cost per lead, with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saturation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built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238500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Projected, low 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1,082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FF7B7B"/>
                </a:solidFill>
                <a:latin typeface="Barlow Condensed"/>
              </a:rPr>
              <a:t>▼ −3%  vs today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Projected, high 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1,103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today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Cost per lead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$39.81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15747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Meta Ads loses leads at its average cost per lead, $31.71.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Google Ads gains leads with a square-root response: doubling its spend brings about 41% more leads, not 100%. The high end assumes it keeps today's $45.42 per lead.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Budget simulator,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scenario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move.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Only Meta Ads and Google Ads change. Every other channel stays as it is.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63496"/>
          <a:ext cx="6629400" cy="366979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Leads from Meta Ads and Google Ads only, middle of the range. Other channels are unchanged.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math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F3F5F8"/>
                </a:solidFill>
                <a:latin typeface="Barlow"/>
              </a:rPr>
              <a:t>Google Ads must add </a:t>
            </a:r>
            <a:r>
              <a:rPr sz="2000" b="1" i="0">
                <a:solidFill>
                  <a:srgbClr val="47A58E"/>
                </a:solidFill>
                <a:latin typeface="Barlow"/>
              </a:rPr>
              <a:t>57 leads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to break even.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Moving $1,820 out of Meta Ads costs about 57 leads at $31.71 each.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At today's $45.42 per lead Google Ads would add 40; if it saturates, 20.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Budget simulator,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Today vs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With the shift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3291840"/>
          </a:xfrm>
          <a:prstGeom prst="roundRect">
            <a:avLst>
              <a:gd name="adj" fmla="val 444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6492240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493008" y="1591056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F3F5F8"/>
                </a:solidFill>
                <a:latin typeface="Barlow"/>
              </a:rPr>
              <a:t>Today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4176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952080" y="1591056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With the shift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41248" y="2020824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248" y="20574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Meta Ads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20574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287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60460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604608" y="21854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481767" y="20574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230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41248" y="2478024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1248" y="25146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Google Ads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93008" y="25146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415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4456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31201" y="2642616"/>
            <a:ext cx="2599086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81767" y="25146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435 to 455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41248" y="2935224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41248" y="29718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All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3008" y="29718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1,120 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60460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604608" y="3099816"/>
            <a:ext cx="2717072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481767" y="29718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1,082 to 1,103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41248" y="3392424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41248" y="34290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Meta Ads spend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3008" y="34290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$9,100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60460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7604608" y="35570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481767" y="34290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$7,280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41248" y="3849624"/>
            <a:ext cx="1050919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1248" y="38862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B3C2BD"/>
                </a:solidFill>
                <a:latin typeface="Barlow"/>
              </a:rPr>
              <a:t>Google Ads spend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93008" y="38862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$18.8K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4456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789851" y="4014216"/>
            <a:ext cx="2540436" cy="109728"/>
          </a:xfrm>
          <a:prstGeom prst="roundRect">
            <a:avLst>
              <a:gd name="adj" fmla="val 16666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81767" y="38862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F3F5F8"/>
                </a:solidFill>
                <a:latin typeface="Barlow"/>
              </a:rPr>
              <a:t>$20.7K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248" y="4361688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Ranges run from the saturating case (low) to today's yield holding (high).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Budget simulator,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to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test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Keep the budget in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Even at best the shift loses 17 leads. Meta Ads brings leads at $31.71 vs $45.42 in Google 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Test the reverse: 20% into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Meta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The same model says moving 20% of the Google Ads budget ($3,770) into Meta Ads changes leads by −29 to +36, because Meta Ads brings leads at $31.71 vs $45.42.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02322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02322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Weekly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Track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Google Ads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leads every week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Today it brings 96.8 leads a week. To break even it must reach 110.2 a week.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Budget simulator,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scenario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keep budget in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Meta Ads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The shift loses up to 38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With the shift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1" i="0">
                <a:solidFill>
                  <a:srgbClr val="F3F5F8"/>
                </a:solidFill>
                <a:latin typeface="Barlow Condensed"/>
              </a:rPr>
              <a:t>1,082 to 1,103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−38 to −17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Budget moved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20%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Meta Ads: 287 today, about 230 after the shift.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Google Ads: 415 today, 435 to 455 after the shift.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Model: real cost per lead with saturation.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Budget simulator,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report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Baseline: 1,120 leads from September 2026.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"facebook" was read as the ad platform Meta Ads: 287 leads. "google" was read as the ad platform Google Ads: 415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Spend from September 2026: $9,100 on Meta Ads, $18.8K on Google Ads. Meta Ads loses leads in proportion to the dollars moved.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Low end: Google Ads gains leads as the square root of its spend. High end: it keeps today's cost per lead.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Projections are a range, not a promise. Test, then rerun this with the new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Budget simulator,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