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Barlow" charset="0"/>
      <p:regular r:id="rId17"/>
      <p:bold r:id="rId18"/>
    </p:embeddedFont>
    <p:embeddedFont>
      <p:font typeface="Barlow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Tracking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1738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33 leads from paid clicks arrived with no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UTMs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in September.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3 of 7 checks passed. Fix first: paid clicks without UTMs.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59598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32166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59598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 audited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54350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368650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8670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700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A2A22"/>
            </a:gs>
            <a:gs pos="70000">
              <a:srgbClr val="05110E"/>
            </a:gs>
            <a:gs pos="100000">
              <a:srgbClr val="05110E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47A58E"/>
                </a:solidFill>
                <a:latin typeface="Barlow"/>
              </a:rPr>
              <a:t>Tracking health score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844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200" b="1" i="0">
                <a:solidFill>
                  <a:srgbClr val="F3F5F8"/>
                </a:solidFill>
                <a:latin typeface="Barlow Condensed"/>
              </a:rPr>
              <a:t>68%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843528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00" b="1" i="0">
                <a:solidFill>
                  <a:srgbClr val="859791"/>
                </a:solidFill>
                <a:latin typeface="Barlow"/>
              </a:rPr>
              <a:t>Flat vs August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8528" y="4209288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B3C2BD"/>
                </a:solidFill>
                <a:latin typeface="Barlow"/>
              </a:rPr>
              <a:t>of 1,120 leads arrived fully tagged: source, medium and campaign. 131 had no UTMs at all.</a:t>
            </a:r>
          </a:p>
        </p:txBody>
      </p:sp>
      <p:sp>
        <p:nvSpPr>
          <p:cNvPr id="6" name="Freeform 5"/>
          <p:cNvSpPr/>
          <p:nvPr/>
        </p:nvSpPr>
        <p:spPr>
          <a:xfrm>
            <a:off x="4084168" y="4986498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1"/>
                </a:lnTo>
                <a:lnTo>
                  <a:pt x="44000" y="6000"/>
                </a:lnTo>
                <a:lnTo>
                  <a:pt x="0" y="60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084168" y="4986498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1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66380" y="5391731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audited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No UTMs at 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131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clicks untagged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Checks passed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 of 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Seven checks on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tracking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88157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881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544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Full UTM coverage on campaign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8976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714 of 765 leads from ads, email and social carried source, medium and campaign. Most often missing: utm_campaign (51 leads).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50571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93%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50571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8149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63942"/>
            <a:ext cx="310896" cy="310896"/>
          </a:xfrm>
          <a:prstGeom prst="ellipse">
            <a:avLst/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6394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F7B7B"/>
                </a:solidFill>
                <a:latin typeface="Barlow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912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Paid clicks that lost their UTMs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6554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33 leads had a Google Ads click ID but no UTMs, most often on /emergency-dentist.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8149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8149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F7B7B"/>
                </a:solidFill>
                <a:latin typeface="Barlow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57282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39727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3972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6701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Google click ID on Google Ads leads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4133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369 of 382 Google Ads leads carried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5728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97%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5728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3306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15512"/>
            <a:ext cx="310896" cy="310896"/>
          </a:xfrm>
          <a:prstGeom prst="ellipse">
            <a:avLst/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1551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F7B7B"/>
                </a:solidFill>
                <a:latin typeface="Barlow"/>
              </a:rPr>
              <a:t>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4279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Meta click ID on Meta Ads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91711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115 of 287 Meta Ads leads carried it. Check redirects on your landing pages and keep the fbclid field on your forms.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3306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3306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F7B7B"/>
                </a:solidFill>
                <a:latin typeface="Barlow"/>
              </a:rPr>
              <a:t>Fix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20885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91297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9129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1858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One spelling per source, medium and campaign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9290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"google" and "Google" and "GOOGLE" are counted as different values in utm_source. Analytics tools split them, so each looks smaller than it is.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20885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20885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84638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7082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708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9436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Campaign names that look like typos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68686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15 misspelled names split 24 leads off their real campaign. Biggest: "invisaline_consult_promo" next to "invisalign_consult_promo" (4 leads and 80 leads).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84638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84638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6042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2867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286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7015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Landing pages losing tags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447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No landing page lost tags on half or more of its leads.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6042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6042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Where tags go missing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each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arrived.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Every lead sorted into one tagging state.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54936"/>
            <a:ext cx="1575511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Fully tagged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2479" y="22006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462479" y="22006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54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761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0782" y="2154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68%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612136"/>
            <a:ext cx="1575511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Partly tagged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62479" y="26578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462479" y="2657856"/>
            <a:ext cx="1144329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612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6044" y="26121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69336"/>
            <a:ext cx="1575511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Ad click, no UTMs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2479" y="31150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462479" y="3115056"/>
            <a:ext cx="165627" cy="182880"/>
          </a:xfrm>
          <a:prstGeom prst="roundRect">
            <a:avLst>
              <a:gd name="adj" fmla="val 11041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69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1404" y="3069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526536"/>
            <a:ext cx="1575511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Referrer, no UTMs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462479" y="35722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462479" y="3572256"/>
            <a:ext cx="29110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5265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0032" y="3526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983736"/>
            <a:ext cx="1575511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No UTMs, no referrer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62479" y="4029456"/>
            <a:ext cx="3819449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462479" y="4029456"/>
            <a:ext cx="200759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9837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40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7863" y="39837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Every lead in September, by tagging state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biggest gap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Partly tagged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leads are the biggest gap: 20%.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Most of them lack utm_campaign (228 leads).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210 are organic, referral or direct visits, which never carry a campaign. Judge the rest.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33 leads came from a paid click with no tags: the costliest leak, because you paid for the click.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Pages losing the most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39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443721"/>
                <a:gridCol w="2443721"/>
                <a:gridCol w="1221861"/>
                <a:gridCol w="1221861"/>
                <a:gridCol w="3176838"/>
              </a:tblGrid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No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Of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Ad 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Likely 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Tag links from google.com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1927" y="1888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651927" y="231260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6287" y="2385753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6287" y="2385753"/>
            <a:ext cx="54481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651927" y="273655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6287" y="280970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246287" y="2809702"/>
            <a:ext cx="48071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651927" y="316049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46287" y="3233651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4246287" y="3233651"/>
            <a:ext cx="3204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51927" y="3584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6287" y="365760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246287" y="3657600"/>
            <a:ext cx="3204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651927" y="400839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6287" y="4081549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6287" y="4081549"/>
            <a:ext cx="22433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651927" y="443234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6287" y="450549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6287" y="4505498"/>
            <a:ext cx="22433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651927" y="48562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6287" y="4929447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4246287" y="4929447"/>
            <a:ext cx="16023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651927" y="5280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46287" y="535339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246287" y="5353396"/>
            <a:ext cx="12819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651927" y="5704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46287" y="5777345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4246287" y="5777345"/>
            <a:ext cx="12819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Ad clicks: leads with a click ID and no UTMs. Pages are each lead's landing page.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Campaign traffic missing part of its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705820"/>
                <a:gridCol w="3136976"/>
                <a:gridCol w="3136976"/>
                <a:gridCol w="407806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Missing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116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501163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95523" y="2514600"/>
            <a:ext cx="2359736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095523" y="2514600"/>
            <a:ext cx="188778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Ads, email and social only. Organic, referral and direct visits are left 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Fix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fix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first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64026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308853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Add UTMs 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ad URLs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3088538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33 leads arrived from a paid click with no UTMs, most often on /emergency-dentist. Add utm_source, utm_medium and utm_campaign to the final URL or tracking template.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13834" y="1505712"/>
            <a:ext cx="3564026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551578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1578" y="2200656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1578" y="2420112"/>
            <a:ext cx="308853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Capture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fbclid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Meta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3060192"/>
            <a:ext cx="3088538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172 of 287 Meta Ads leads had no fbclid. Check redirects on the landing page and keep the fbclid field on your forms.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51578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51578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288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7288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60741" y="1505712"/>
            <a:ext cx="3564026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98485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8485" y="2200656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98485" y="2420112"/>
            <a:ext cx="308853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Use one spelling for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8485" y="3060192"/>
            <a:ext cx="3088538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510 leads are split across 3 spellings in utm_source. Pick lowercase and update the links.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98485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298485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75775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475775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883152"/>
            <a:ext cx="3564026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2" y="4578096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2" y="4797552"/>
            <a:ext cx="3088538" cy="472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Merge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invisaline_consult_promo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into invisalign_consult_promo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4672" y="5315712"/>
            <a:ext cx="3088538" cy="3413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The names are 2 letters apart and probably one campaign. Fix the link that uses it; 14 names more like it split 20 leads.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4672" y="5730240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04672" y="5730240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792681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792681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313834" y="3883152"/>
            <a:ext cx="3564026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4551578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51578" y="4578096"/>
            <a:ext cx="308853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Next month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51578" y="4797552"/>
            <a:ext cx="308853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Rerun this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audit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after the fixes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51578" y="5437632"/>
            <a:ext cx="3088538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Coverage was 68% in September. Run the audit again in two weeks to confirm the fixes held.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51578" y="5730240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4551578" y="5730240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539588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5539588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audit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add UTMs to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ad URLs. 33 paid clicks arrived untagged.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Fully tagged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68%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No UTMs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131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Paid clicks untagged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Checks passed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 of 7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761 of 1,120 leads arrived fully tagged.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Fix first: paid clicks without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Then: Meta click ID capture.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Fully tagged: utm_source, utm_medium and utm_campaign all present. Partly tagged: one or two of them.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Campaign traffic means ad clicks plus any medium other than organic, referral or direct; organic visits never carry a campaign, so they are left out of the coverage check.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Click ID checks: Google Ads leads are google with a paid medium; Meta Ads leads are facebook or instagram with a paid medium. Pass is 90% or more.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Spelling check groups values that match once case and punctuation are ignored. Typo check flags campaign names one or two letters away from a bigger campaign, skipping numbered series and short variants like _us and _uk.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Sites that add only utm_source on their own (chatgpt.com, perplexity.ai) count as referrals, not campaign traffic.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The score's change compares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Tracking audit,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